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33"/>
  </p:notesMasterIdLst>
  <p:sldIdLst>
    <p:sldId id="256" r:id="rId3"/>
    <p:sldId id="259" r:id="rId4"/>
    <p:sldId id="265" r:id="rId5"/>
    <p:sldId id="306" r:id="rId6"/>
    <p:sldId id="274" r:id="rId7"/>
    <p:sldId id="260" r:id="rId8"/>
    <p:sldId id="268" r:id="rId9"/>
    <p:sldId id="264" r:id="rId10"/>
    <p:sldId id="266" r:id="rId11"/>
    <p:sldId id="307" r:id="rId12"/>
    <p:sldId id="267" r:id="rId13"/>
    <p:sldId id="308" r:id="rId14"/>
    <p:sldId id="270" r:id="rId15"/>
    <p:sldId id="309" r:id="rId16"/>
    <p:sldId id="272" r:id="rId17"/>
    <p:sldId id="275" r:id="rId18"/>
    <p:sldId id="276" r:id="rId19"/>
    <p:sldId id="277" r:id="rId20"/>
    <p:sldId id="279" r:id="rId21"/>
    <p:sldId id="280" r:id="rId22"/>
    <p:sldId id="284" r:id="rId23"/>
    <p:sldId id="282" r:id="rId24"/>
    <p:sldId id="310" r:id="rId25"/>
    <p:sldId id="289" r:id="rId26"/>
    <p:sldId id="297" r:id="rId27"/>
    <p:sldId id="298" r:id="rId28"/>
    <p:sldId id="299" r:id="rId29"/>
    <p:sldId id="300" r:id="rId30"/>
    <p:sldId id="301" r:id="rId31"/>
    <p:sldId id="303" r:id="rId32"/>
  </p:sldIdLst>
  <p:sldSz cx="9144000" cy="5143500" type="screen16x9"/>
  <p:notesSz cx="6858000" cy="9144000"/>
  <p:embeddedFontLst>
    <p:embeddedFont>
      <p:font typeface="Cambria Math" panose="02040503050406030204" pitchFamily="18" charset="0"/>
      <p:regular r:id="rId34"/>
    </p:embeddedFont>
    <p:embeddedFont>
      <p:font typeface="Figtree Black" charset="0"/>
      <p:bold r:id="rId35"/>
      <p:boldItalic r:id="rId36"/>
    </p:embeddedFont>
    <p:embeddedFont>
      <p:font typeface="Hanken Grotesk" charset="0"/>
      <p:regular r:id="rId37"/>
      <p:bold r:id="rId38"/>
      <p:italic r:id="rId39"/>
      <p:boldItalic r:id="rId40"/>
    </p:embeddedFont>
    <p:embeddedFont>
      <p:font typeface="Hanken Grotesk Black" charset="0"/>
      <p:bold r:id="rId41"/>
      <p:boldItalic r:id="rId42"/>
    </p:embeddedFont>
    <p:embeddedFont>
      <p:font typeface="Inter" panose="020B0604020202020204" charset="0"/>
      <p:regular r:id="rId43"/>
      <p:bold r:id="rId44"/>
    </p:embeddedFont>
    <p:embeddedFont>
      <p:font typeface="Lato" panose="020F0502020204030203" pitchFamily="34" charset="0"/>
      <p:regular r:id="rId45"/>
      <p:bold r:id="rId46"/>
      <p:italic r:id="rId47"/>
      <p:boldItalic r:id="rId48"/>
    </p:embeddedFont>
    <p:embeddedFont>
      <p:font typeface="Proxima Nova" panose="020B0604020202020204"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4E38119-8263-4F5B-8A7D-0BE0A4C70C1E}">
  <a:tblStyle styleId="{B4E38119-8263-4F5B-8A7D-0BE0A4C70C1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72" d="100"/>
          <a:sy n="172" d="100"/>
        </p:scale>
        <p:origin x="150" y="5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6.fntdata"/><Relationship Id="rId21" Type="http://schemas.openxmlformats.org/officeDocument/2006/relationships/slide" Target="slides/slide19.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font" Target="fonts/font17.fntdata"/><Relationship Id="rId55"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11.fntdata"/><Relationship Id="rId52" Type="http://schemas.openxmlformats.org/officeDocument/2006/relationships/font" Target="fonts/font19.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56"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18.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8.xml"/><Relationship Id="rId41" Type="http://schemas.openxmlformats.org/officeDocument/2006/relationships/font" Target="fonts/font8.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3.fntdata"/><Relationship Id="rId49" Type="http://schemas.openxmlformats.org/officeDocument/2006/relationships/font" Target="fonts/font16.fntdata"/></Relationships>
</file>

<file path=ppt/media/image1.jpg>
</file>

<file path=ppt/media/image10.jpg>
</file>

<file path=ppt/media/image11.png>
</file>

<file path=ppt/media/image2.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768ca7ef4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768ca7ef4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66828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117b871a42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117b871a4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94692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1dd46dd1d67_2_5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1dd46dd1d67_2_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39978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117b8719ecc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117b8719ecc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1340135a080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1340135a08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13dfeee943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117d1415e7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117d1415e7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
        <p:cNvGrpSpPr/>
        <p:nvPr/>
      </p:nvGrpSpPr>
      <p:grpSpPr>
        <a:xfrm>
          <a:off x="0" y="0"/>
          <a:ext cx="0" cy="0"/>
          <a:chOff x="0" y="0"/>
          <a:chExt cx="0" cy="0"/>
        </a:xfrm>
      </p:grpSpPr>
      <p:sp>
        <p:nvSpPr>
          <p:cNvPr id="871" name="Google Shape;871;g2768ca7ef4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 name="Google Shape;872;g2768ca7ef4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1dd46dd1d67_2_10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g1dd46dd1d67_2_1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768ca7ef4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768ca7ef4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40781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g27759c7d5c0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 name="Google Shape;1267;g27759c7d5c0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1"/>
        <p:cNvGrpSpPr/>
        <p:nvPr/>
      </p:nvGrpSpPr>
      <p:grpSpPr>
        <a:xfrm>
          <a:off x="0" y="0"/>
          <a:ext cx="0" cy="0"/>
          <a:chOff x="0" y="0"/>
          <a:chExt cx="0" cy="0"/>
        </a:xfrm>
      </p:grpSpPr>
      <p:sp>
        <p:nvSpPr>
          <p:cNvPr id="8912" name="Google Shape;8912;g27759c7d5c0_2_7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3" name="Google Shape;8913;g27759c7d5c0_2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5"/>
        <p:cNvGrpSpPr/>
        <p:nvPr/>
      </p:nvGrpSpPr>
      <p:grpSpPr>
        <a:xfrm>
          <a:off x="0" y="0"/>
          <a:ext cx="0" cy="0"/>
          <a:chOff x="0" y="0"/>
          <a:chExt cx="0" cy="0"/>
        </a:xfrm>
      </p:grpSpPr>
      <p:sp>
        <p:nvSpPr>
          <p:cNvPr id="9226" name="Google Shape;9226;g27759c7d5c0_2_7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7" name="Google Shape;9227;g27759c7d5c0_2_7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9"/>
        <p:cNvGrpSpPr/>
        <p:nvPr/>
      </p:nvGrpSpPr>
      <p:grpSpPr>
        <a:xfrm>
          <a:off x="0" y="0"/>
          <a:ext cx="0" cy="0"/>
          <a:chOff x="0" y="0"/>
          <a:chExt cx="0" cy="0"/>
        </a:xfrm>
      </p:grpSpPr>
      <p:sp>
        <p:nvSpPr>
          <p:cNvPr id="9520" name="Google Shape;9520;g27759c7d5c0_2_8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1" name="Google Shape;9521;g27759c7d5c0_2_8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8"/>
        <p:cNvGrpSpPr/>
        <p:nvPr/>
      </p:nvGrpSpPr>
      <p:grpSpPr>
        <a:xfrm>
          <a:off x="0" y="0"/>
          <a:ext cx="0" cy="0"/>
          <a:chOff x="0" y="0"/>
          <a:chExt cx="0" cy="0"/>
        </a:xfrm>
      </p:grpSpPr>
      <p:sp>
        <p:nvSpPr>
          <p:cNvPr id="9879" name="Google Shape;9879;g27759c7d5c0_2_8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0" name="Google Shape;9880;g27759c7d5c0_2_8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5"/>
        <p:cNvGrpSpPr/>
        <p:nvPr/>
      </p:nvGrpSpPr>
      <p:grpSpPr>
        <a:xfrm>
          <a:off x="0" y="0"/>
          <a:ext cx="0" cy="0"/>
          <a:chOff x="0" y="0"/>
          <a:chExt cx="0" cy="0"/>
        </a:xfrm>
      </p:grpSpPr>
      <p:sp>
        <p:nvSpPr>
          <p:cNvPr id="10296" name="Google Shape;10296;g27759c7d5c0_2_90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7" name="Google Shape;10297;g27759c7d5c0_2_9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dd46dd1d67_2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dd46dd1d67_2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3"/>
        <p:cNvGrpSpPr/>
        <p:nvPr/>
      </p:nvGrpSpPr>
      <p:grpSpPr>
        <a:xfrm>
          <a:off x="0" y="0"/>
          <a:ext cx="0" cy="0"/>
          <a:chOff x="0" y="0"/>
          <a:chExt cx="0" cy="0"/>
        </a:xfrm>
      </p:grpSpPr>
      <p:sp>
        <p:nvSpPr>
          <p:cNvPr id="10824" name="Google Shape;10824;g27759c7d5c0_2_9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5" name="Google Shape;10825;g27759c7d5c0_2_9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07385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133f6155f6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133f6155f6d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133f6155f6d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dd46dd1d67_2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dd46dd1d67_2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2161ca7da69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2161ca7da6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346075" y="130450"/>
            <a:ext cx="4889100" cy="488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727425" y="-49275"/>
            <a:ext cx="7703400" cy="5243325"/>
            <a:chOff x="727425" y="-49275"/>
            <a:chExt cx="7703400" cy="5243325"/>
          </a:xfrm>
        </p:grpSpPr>
        <p:sp>
          <p:nvSpPr>
            <p:cNvPr id="11" name="Google Shape;11;p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12;p2"/>
            <p:cNvCxnSpPr/>
            <p:nvPr/>
          </p:nvCxnSpPr>
          <p:spPr>
            <a:xfrm rot="10800000">
              <a:off x="727425" y="-49275"/>
              <a:ext cx="0" cy="585600"/>
            </a:xfrm>
            <a:prstGeom prst="straightConnector1">
              <a:avLst/>
            </a:prstGeom>
            <a:noFill/>
            <a:ln w="19050" cap="flat" cmpd="sng">
              <a:solidFill>
                <a:schemeClr val="dk1"/>
              </a:solidFill>
              <a:prstDash val="solid"/>
              <a:round/>
              <a:headEnd type="none" w="med" len="med"/>
              <a:tailEnd type="none" w="med" len="med"/>
            </a:ln>
          </p:spPr>
        </p:cxnSp>
        <p:cxnSp>
          <p:nvCxnSpPr>
            <p:cNvPr id="13" name="Google Shape;13;p2"/>
            <p:cNvCxnSpPr/>
            <p:nvPr/>
          </p:nvCxnSpPr>
          <p:spPr>
            <a:xfrm rot="10800000">
              <a:off x="8430775" y="4608450"/>
              <a:ext cx="0" cy="585600"/>
            </a:xfrm>
            <a:prstGeom prst="straightConnector1">
              <a:avLst/>
            </a:prstGeom>
            <a:noFill/>
            <a:ln w="19050" cap="flat" cmpd="sng">
              <a:solidFill>
                <a:schemeClr val="dk1"/>
              </a:solidFill>
              <a:prstDash val="solid"/>
              <a:round/>
              <a:headEnd type="none" w="med" len="med"/>
              <a:tailEnd type="none" w="med" len="med"/>
            </a:ln>
          </p:spPr>
        </p:cxnSp>
      </p:grpSp>
      <p:sp>
        <p:nvSpPr>
          <p:cNvPr id="14" name="Google Shape;14;p2"/>
          <p:cNvSpPr txBox="1">
            <a:spLocks noGrp="1"/>
          </p:cNvSpPr>
          <p:nvPr>
            <p:ph type="ctrTitle"/>
          </p:nvPr>
        </p:nvSpPr>
        <p:spPr>
          <a:xfrm>
            <a:off x="1087125" y="1670213"/>
            <a:ext cx="5897400" cy="1392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3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1087125" y="2997488"/>
            <a:ext cx="58974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29"/>
        <p:cNvGrpSpPr/>
        <p:nvPr/>
      </p:nvGrpSpPr>
      <p:grpSpPr>
        <a:xfrm>
          <a:off x="0" y="0"/>
          <a:ext cx="0" cy="0"/>
          <a:chOff x="0" y="0"/>
          <a:chExt cx="0" cy="0"/>
        </a:xfrm>
      </p:grpSpPr>
      <p:sp>
        <p:nvSpPr>
          <p:cNvPr id="130" name="Google Shape;130;p16"/>
          <p:cNvSpPr/>
          <p:nvPr/>
        </p:nvSpPr>
        <p:spPr>
          <a:xfrm>
            <a:off x="-923000" y="-945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 name="Google Shape;131;p16"/>
          <p:cNvGrpSpPr/>
          <p:nvPr/>
        </p:nvGrpSpPr>
        <p:grpSpPr>
          <a:xfrm>
            <a:off x="-19050" y="232800"/>
            <a:ext cx="9176275" cy="4684500"/>
            <a:chOff x="-19050" y="232800"/>
            <a:chExt cx="9176275" cy="4684500"/>
          </a:xfrm>
        </p:grpSpPr>
        <p:sp>
          <p:nvSpPr>
            <p:cNvPr id="132" name="Google Shape;132;p1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3" name="Google Shape;133;p16"/>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134" name="Google Shape;134;p16"/>
            <p:cNvCxnSpPr/>
            <p:nvPr/>
          </p:nvCxnSpPr>
          <p:spPr>
            <a:xfrm>
              <a:off x="8917525" y="4917300"/>
              <a:ext cx="239700" cy="0"/>
            </a:xfrm>
            <a:prstGeom prst="straightConnector1">
              <a:avLst/>
            </a:prstGeom>
            <a:noFill/>
            <a:ln w="19050" cap="flat" cmpd="sng">
              <a:solidFill>
                <a:schemeClr val="dk1"/>
              </a:solidFill>
              <a:prstDash val="solid"/>
              <a:round/>
              <a:headEnd type="none" w="med" len="med"/>
              <a:tailEnd type="none" w="med" len="med"/>
            </a:ln>
          </p:spPr>
        </p:cxnSp>
      </p:grpSp>
      <p:sp>
        <p:nvSpPr>
          <p:cNvPr id="135" name="Google Shape;135;p16"/>
          <p:cNvSpPr txBox="1">
            <a:spLocks noGrp="1"/>
          </p:cNvSpPr>
          <p:nvPr>
            <p:ph type="title"/>
          </p:nvPr>
        </p:nvSpPr>
        <p:spPr>
          <a:xfrm>
            <a:off x="878875" y="1533125"/>
            <a:ext cx="3024900" cy="6423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6" name="Google Shape;136;p16"/>
          <p:cNvSpPr txBox="1">
            <a:spLocks noGrp="1"/>
          </p:cNvSpPr>
          <p:nvPr>
            <p:ph type="subTitle" idx="1"/>
          </p:nvPr>
        </p:nvSpPr>
        <p:spPr>
          <a:xfrm>
            <a:off x="878875" y="2175300"/>
            <a:ext cx="3024900" cy="1211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66"/>
        <p:cNvGrpSpPr/>
        <p:nvPr/>
      </p:nvGrpSpPr>
      <p:grpSpPr>
        <a:xfrm>
          <a:off x="0" y="0"/>
          <a:ext cx="0" cy="0"/>
          <a:chOff x="0" y="0"/>
          <a:chExt cx="0" cy="0"/>
        </a:xfrm>
      </p:grpSpPr>
      <p:sp>
        <p:nvSpPr>
          <p:cNvPr id="167" name="Google Shape;167;p20"/>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20"/>
          <p:cNvGrpSpPr/>
          <p:nvPr/>
        </p:nvGrpSpPr>
        <p:grpSpPr>
          <a:xfrm>
            <a:off x="-725" y="1466925"/>
            <a:ext cx="939900" cy="2326875"/>
            <a:chOff x="-725" y="1466925"/>
            <a:chExt cx="939900" cy="2326875"/>
          </a:xfrm>
        </p:grpSpPr>
        <p:cxnSp>
          <p:nvCxnSpPr>
            <p:cNvPr id="169" name="Google Shape;169;p20"/>
            <p:cNvCxnSpPr/>
            <p:nvPr/>
          </p:nvCxnSpPr>
          <p:spPr>
            <a:xfrm>
              <a:off x="-725" y="1466925"/>
              <a:ext cx="939900" cy="0"/>
            </a:xfrm>
            <a:prstGeom prst="straightConnector1">
              <a:avLst/>
            </a:prstGeom>
            <a:noFill/>
            <a:ln w="19050" cap="flat" cmpd="sng">
              <a:solidFill>
                <a:schemeClr val="dk1"/>
              </a:solidFill>
              <a:prstDash val="solid"/>
              <a:round/>
              <a:headEnd type="none" w="med" len="med"/>
              <a:tailEnd type="none" w="med" len="med"/>
            </a:ln>
          </p:spPr>
        </p:cxnSp>
        <p:cxnSp>
          <p:nvCxnSpPr>
            <p:cNvPr id="170" name="Google Shape;170;p20"/>
            <p:cNvCxnSpPr/>
            <p:nvPr/>
          </p:nvCxnSpPr>
          <p:spPr>
            <a:xfrm>
              <a:off x="-725" y="2668450"/>
              <a:ext cx="939900" cy="0"/>
            </a:xfrm>
            <a:prstGeom prst="straightConnector1">
              <a:avLst/>
            </a:prstGeom>
            <a:noFill/>
            <a:ln w="19050" cap="flat" cmpd="sng">
              <a:solidFill>
                <a:schemeClr val="dk1"/>
              </a:solidFill>
              <a:prstDash val="solid"/>
              <a:round/>
              <a:headEnd type="none" w="med" len="med"/>
              <a:tailEnd type="none" w="med" len="med"/>
            </a:ln>
          </p:spPr>
        </p:cxnSp>
        <p:cxnSp>
          <p:nvCxnSpPr>
            <p:cNvPr id="171" name="Google Shape;171;p20"/>
            <p:cNvCxnSpPr/>
            <p:nvPr/>
          </p:nvCxnSpPr>
          <p:spPr>
            <a:xfrm>
              <a:off x="-725" y="3793800"/>
              <a:ext cx="939900" cy="0"/>
            </a:xfrm>
            <a:prstGeom prst="straightConnector1">
              <a:avLst/>
            </a:prstGeom>
            <a:noFill/>
            <a:ln w="19050" cap="flat" cmpd="sng">
              <a:solidFill>
                <a:schemeClr val="dk1"/>
              </a:solidFill>
              <a:prstDash val="solid"/>
              <a:round/>
              <a:headEnd type="none" w="med" len="med"/>
              <a:tailEnd type="none" w="med" len="med"/>
            </a:ln>
          </p:spPr>
        </p:cxnSp>
      </p:grpSp>
      <p:grpSp>
        <p:nvGrpSpPr>
          <p:cNvPr id="172" name="Google Shape;172;p20"/>
          <p:cNvGrpSpPr/>
          <p:nvPr/>
        </p:nvGrpSpPr>
        <p:grpSpPr>
          <a:xfrm>
            <a:off x="232200" y="232800"/>
            <a:ext cx="8988300" cy="5000100"/>
            <a:chOff x="232200" y="232800"/>
            <a:chExt cx="8988300" cy="5000100"/>
          </a:xfrm>
        </p:grpSpPr>
        <p:sp>
          <p:nvSpPr>
            <p:cNvPr id="173" name="Google Shape;173;p20"/>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 name="Google Shape;174;p20"/>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175" name="Google Shape;175;p20"/>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176" name="Google Shape;176;p20"/>
          <p:cNvSpPr txBox="1">
            <a:spLocks noGrp="1"/>
          </p:cNvSpPr>
          <p:nvPr>
            <p:ph type="title"/>
          </p:nvPr>
        </p:nvSpPr>
        <p:spPr>
          <a:xfrm>
            <a:off x="713225"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7" name="Google Shape;177;p20"/>
          <p:cNvSpPr txBox="1">
            <a:spLocks noGrp="1"/>
          </p:cNvSpPr>
          <p:nvPr>
            <p:ph type="subTitle" idx="1"/>
          </p:nvPr>
        </p:nvSpPr>
        <p:spPr>
          <a:xfrm>
            <a:off x="1731050" y="1640570"/>
            <a:ext cx="6613200" cy="530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78" name="Google Shape;178;p20"/>
          <p:cNvSpPr txBox="1">
            <a:spLocks noGrp="1"/>
          </p:cNvSpPr>
          <p:nvPr>
            <p:ph type="subTitle" idx="2"/>
          </p:nvPr>
        </p:nvSpPr>
        <p:spPr>
          <a:xfrm>
            <a:off x="1731050" y="2800360"/>
            <a:ext cx="66132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79" name="Google Shape;179;p20"/>
          <p:cNvSpPr txBox="1">
            <a:spLocks noGrp="1"/>
          </p:cNvSpPr>
          <p:nvPr>
            <p:ph type="subTitle" idx="3"/>
          </p:nvPr>
        </p:nvSpPr>
        <p:spPr>
          <a:xfrm>
            <a:off x="1731050" y="3957450"/>
            <a:ext cx="66132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80" name="Google Shape;180;p20"/>
          <p:cNvSpPr txBox="1">
            <a:spLocks noGrp="1"/>
          </p:cNvSpPr>
          <p:nvPr>
            <p:ph type="subTitle" idx="4"/>
          </p:nvPr>
        </p:nvSpPr>
        <p:spPr>
          <a:xfrm>
            <a:off x="1731050" y="1241275"/>
            <a:ext cx="6613200" cy="5304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81" name="Google Shape;181;p20"/>
          <p:cNvSpPr txBox="1">
            <a:spLocks noGrp="1"/>
          </p:cNvSpPr>
          <p:nvPr>
            <p:ph type="subTitle" idx="5"/>
          </p:nvPr>
        </p:nvSpPr>
        <p:spPr>
          <a:xfrm>
            <a:off x="1731050" y="2395400"/>
            <a:ext cx="661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82" name="Google Shape;182;p20"/>
          <p:cNvSpPr txBox="1">
            <a:spLocks noGrp="1"/>
          </p:cNvSpPr>
          <p:nvPr>
            <p:ph type="subTitle" idx="6"/>
          </p:nvPr>
        </p:nvSpPr>
        <p:spPr>
          <a:xfrm>
            <a:off x="1731050" y="3546826"/>
            <a:ext cx="661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2">
  <p:cSld name="CUSTOM_6_1_1">
    <p:spTree>
      <p:nvGrpSpPr>
        <p:cNvPr id="1" name="Shape 183"/>
        <p:cNvGrpSpPr/>
        <p:nvPr/>
      </p:nvGrpSpPr>
      <p:grpSpPr>
        <a:xfrm>
          <a:off x="0" y="0"/>
          <a:ext cx="0" cy="0"/>
          <a:chOff x="0" y="0"/>
          <a:chExt cx="0" cy="0"/>
        </a:xfrm>
      </p:grpSpPr>
      <p:sp>
        <p:nvSpPr>
          <p:cNvPr id="184" name="Google Shape;184;p21"/>
          <p:cNvSpPr/>
          <p:nvPr/>
        </p:nvSpPr>
        <p:spPr>
          <a:xfrm>
            <a:off x="8240650" y="-926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 name="Google Shape;185;p21"/>
          <p:cNvGrpSpPr/>
          <p:nvPr/>
        </p:nvGrpSpPr>
        <p:grpSpPr>
          <a:xfrm>
            <a:off x="232200" y="-60100"/>
            <a:ext cx="9070200" cy="4977400"/>
            <a:chOff x="232200" y="-60100"/>
            <a:chExt cx="9070200" cy="4977400"/>
          </a:xfrm>
        </p:grpSpPr>
        <p:sp>
          <p:nvSpPr>
            <p:cNvPr id="186" name="Google Shape;186;p21"/>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7" name="Google Shape;187;p21"/>
            <p:cNvCxnSpPr/>
            <p:nvPr/>
          </p:nvCxnSpPr>
          <p:spPr>
            <a:xfrm rot="10800000">
              <a:off x="232200" y="-60100"/>
              <a:ext cx="0" cy="296700"/>
            </a:xfrm>
            <a:prstGeom prst="straightConnector1">
              <a:avLst/>
            </a:prstGeom>
            <a:noFill/>
            <a:ln w="19050" cap="flat" cmpd="sng">
              <a:solidFill>
                <a:schemeClr val="dk1"/>
              </a:solidFill>
              <a:prstDash val="solid"/>
              <a:round/>
              <a:headEnd type="none" w="med" len="med"/>
              <a:tailEnd type="none" w="med" len="med"/>
            </a:ln>
          </p:spPr>
        </p:cxnSp>
        <p:cxnSp>
          <p:nvCxnSpPr>
            <p:cNvPr id="188" name="Google Shape;188;p21"/>
            <p:cNvCxnSpPr/>
            <p:nvPr/>
          </p:nvCxnSpPr>
          <p:spPr>
            <a:xfrm>
              <a:off x="8904900" y="4917300"/>
              <a:ext cx="397500" cy="0"/>
            </a:xfrm>
            <a:prstGeom prst="straightConnector1">
              <a:avLst/>
            </a:prstGeom>
            <a:noFill/>
            <a:ln w="19050" cap="flat" cmpd="sng">
              <a:solidFill>
                <a:schemeClr val="dk1"/>
              </a:solidFill>
              <a:prstDash val="solid"/>
              <a:round/>
              <a:headEnd type="none" w="med" len="med"/>
              <a:tailEnd type="none" w="med" len="med"/>
            </a:ln>
          </p:spPr>
        </p:cxnSp>
      </p:grpSp>
      <p:sp>
        <p:nvSpPr>
          <p:cNvPr id="189" name="Google Shape;189;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0" name="Google Shape;190;p21"/>
          <p:cNvSpPr txBox="1">
            <a:spLocks noGrp="1"/>
          </p:cNvSpPr>
          <p:nvPr>
            <p:ph type="subTitle" idx="1"/>
          </p:nvPr>
        </p:nvSpPr>
        <p:spPr>
          <a:xfrm>
            <a:off x="2032350" y="1565625"/>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1" name="Google Shape;191;p21"/>
          <p:cNvSpPr txBox="1">
            <a:spLocks noGrp="1"/>
          </p:cNvSpPr>
          <p:nvPr>
            <p:ph type="subTitle" idx="2"/>
          </p:nvPr>
        </p:nvSpPr>
        <p:spPr>
          <a:xfrm>
            <a:off x="2641957" y="2723563"/>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2" name="Google Shape;192;p21"/>
          <p:cNvSpPr txBox="1">
            <a:spLocks noGrp="1"/>
          </p:cNvSpPr>
          <p:nvPr>
            <p:ph type="subTitle" idx="3"/>
          </p:nvPr>
        </p:nvSpPr>
        <p:spPr>
          <a:xfrm>
            <a:off x="3251557" y="3881500"/>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3" name="Google Shape;193;p21"/>
          <p:cNvSpPr txBox="1">
            <a:spLocks noGrp="1"/>
          </p:cNvSpPr>
          <p:nvPr>
            <p:ph type="subTitle" idx="4"/>
          </p:nvPr>
        </p:nvSpPr>
        <p:spPr>
          <a:xfrm>
            <a:off x="2032350" y="1253625"/>
            <a:ext cx="4876800" cy="427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94" name="Google Shape;194;p21"/>
          <p:cNvSpPr txBox="1">
            <a:spLocks noGrp="1"/>
          </p:cNvSpPr>
          <p:nvPr>
            <p:ph type="subTitle" idx="5"/>
          </p:nvPr>
        </p:nvSpPr>
        <p:spPr>
          <a:xfrm>
            <a:off x="2641950" y="2412275"/>
            <a:ext cx="48768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95" name="Google Shape;195;p21"/>
          <p:cNvSpPr txBox="1">
            <a:spLocks noGrp="1"/>
          </p:cNvSpPr>
          <p:nvPr>
            <p:ph type="subTitle" idx="6"/>
          </p:nvPr>
        </p:nvSpPr>
        <p:spPr>
          <a:xfrm>
            <a:off x="3251550" y="3570925"/>
            <a:ext cx="48768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96"/>
        <p:cNvGrpSpPr/>
        <p:nvPr/>
      </p:nvGrpSpPr>
      <p:grpSpPr>
        <a:xfrm>
          <a:off x="0" y="0"/>
          <a:ext cx="0" cy="0"/>
          <a:chOff x="0" y="0"/>
          <a:chExt cx="0" cy="0"/>
        </a:xfrm>
      </p:grpSpPr>
      <p:sp>
        <p:nvSpPr>
          <p:cNvPr id="197" name="Google Shape;197;p22"/>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22"/>
          <p:cNvGrpSpPr/>
          <p:nvPr/>
        </p:nvGrpSpPr>
        <p:grpSpPr>
          <a:xfrm>
            <a:off x="-19050" y="232800"/>
            <a:ext cx="9189150" cy="4684500"/>
            <a:chOff x="-19050" y="232800"/>
            <a:chExt cx="9189150" cy="4684500"/>
          </a:xfrm>
        </p:grpSpPr>
        <p:sp>
          <p:nvSpPr>
            <p:cNvPr id="199" name="Google Shape;199;p22"/>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0" name="Google Shape;200;p22"/>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201" name="Google Shape;201;p22"/>
            <p:cNvCxnSpPr/>
            <p:nvPr/>
          </p:nvCxnSpPr>
          <p:spPr>
            <a:xfrm rot="10800000">
              <a:off x="8911200" y="4917300"/>
              <a:ext cx="258900" cy="0"/>
            </a:xfrm>
            <a:prstGeom prst="straightConnector1">
              <a:avLst/>
            </a:prstGeom>
            <a:noFill/>
            <a:ln w="19050" cap="flat" cmpd="sng">
              <a:solidFill>
                <a:schemeClr val="dk1"/>
              </a:solidFill>
              <a:prstDash val="solid"/>
              <a:round/>
              <a:headEnd type="none" w="med" len="med"/>
              <a:tailEnd type="none" w="med" len="med"/>
            </a:ln>
          </p:spPr>
        </p:cxnSp>
      </p:grpSp>
      <p:sp>
        <p:nvSpPr>
          <p:cNvPr id="202" name="Google Shape;20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3" name="Google Shape;203;p22"/>
          <p:cNvSpPr txBox="1">
            <a:spLocks noGrp="1"/>
          </p:cNvSpPr>
          <p:nvPr>
            <p:ph type="subTitle" idx="1"/>
          </p:nvPr>
        </p:nvSpPr>
        <p:spPr>
          <a:xfrm>
            <a:off x="1762571" y="1752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4" name="Google Shape;204;p22"/>
          <p:cNvSpPr txBox="1">
            <a:spLocks noGrp="1"/>
          </p:cNvSpPr>
          <p:nvPr>
            <p:ph type="subTitle" idx="2"/>
          </p:nvPr>
        </p:nvSpPr>
        <p:spPr>
          <a:xfrm>
            <a:off x="5132667" y="1752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5" name="Google Shape;205;p22"/>
          <p:cNvSpPr txBox="1">
            <a:spLocks noGrp="1"/>
          </p:cNvSpPr>
          <p:nvPr>
            <p:ph type="subTitle" idx="3"/>
          </p:nvPr>
        </p:nvSpPr>
        <p:spPr>
          <a:xfrm>
            <a:off x="1762571" y="3336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6" name="Google Shape;206;p22"/>
          <p:cNvSpPr txBox="1">
            <a:spLocks noGrp="1"/>
          </p:cNvSpPr>
          <p:nvPr>
            <p:ph type="subTitle" idx="4"/>
          </p:nvPr>
        </p:nvSpPr>
        <p:spPr>
          <a:xfrm>
            <a:off x="5132667" y="3336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7" name="Google Shape;207;p22"/>
          <p:cNvSpPr txBox="1">
            <a:spLocks noGrp="1"/>
          </p:cNvSpPr>
          <p:nvPr>
            <p:ph type="subTitle" idx="5"/>
          </p:nvPr>
        </p:nvSpPr>
        <p:spPr>
          <a:xfrm>
            <a:off x="1762571" y="1524200"/>
            <a:ext cx="2687400" cy="35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08" name="Google Shape;208;p22"/>
          <p:cNvSpPr txBox="1">
            <a:spLocks noGrp="1"/>
          </p:cNvSpPr>
          <p:nvPr>
            <p:ph type="subTitle" idx="6"/>
          </p:nvPr>
        </p:nvSpPr>
        <p:spPr>
          <a:xfrm>
            <a:off x="5132667" y="1524200"/>
            <a:ext cx="2687400" cy="35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09" name="Google Shape;209;p22"/>
          <p:cNvSpPr txBox="1">
            <a:spLocks noGrp="1"/>
          </p:cNvSpPr>
          <p:nvPr>
            <p:ph type="subTitle" idx="7"/>
          </p:nvPr>
        </p:nvSpPr>
        <p:spPr>
          <a:xfrm>
            <a:off x="1762571" y="3091838"/>
            <a:ext cx="26874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10" name="Google Shape;210;p22"/>
          <p:cNvSpPr txBox="1">
            <a:spLocks noGrp="1"/>
          </p:cNvSpPr>
          <p:nvPr>
            <p:ph type="subTitle" idx="8"/>
          </p:nvPr>
        </p:nvSpPr>
        <p:spPr>
          <a:xfrm>
            <a:off x="5132667" y="3091838"/>
            <a:ext cx="26874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7_1">
    <p:spTree>
      <p:nvGrpSpPr>
        <p:cNvPr id="1" name="Shape 211"/>
        <p:cNvGrpSpPr/>
        <p:nvPr/>
      </p:nvGrpSpPr>
      <p:grpSpPr>
        <a:xfrm>
          <a:off x="0" y="0"/>
          <a:ext cx="0" cy="0"/>
          <a:chOff x="0" y="0"/>
          <a:chExt cx="0" cy="0"/>
        </a:xfrm>
      </p:grpSpPr>
      <p:sp>
        <p:nvSpPr>
          <p:cNvPr id="212" name="Google Shape;212;p23"/>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 name="Google Shape;213;p23"/>
          <p:cNvGrpSpPr/>
          <p:nvPr/>
        </p:nvGrpSpPr>
        <p:grpSpPr>
          <a:xfrm>
            <a:off x="232200" y="232800"/>
            <a:ext cx="8988300" cy="5000100"/>
            <a:chOff x="232200" y="232800"/>
            <a:chExt cx="8988300" cy="5000100"/>
          </a:xfrm>
        </p:grpSpPr>
        <p:sp>
          <p:nvSpPr>
            <p:cNvPr id="214" name="Google Shape;214;p23"/>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5" name="Google Shape;215;p23"/>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216" name="Google Shape;216;p23"/>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217" name="Google Shape;217;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8" name="Google Shape;218;p23"/>
          <p:cNvSpPr txBox="1">
            <a:spLocks noGrp="1"/>
          </p:cNvSpPr>
          <p:nvPr>
            <p:ph type="subTitle" idx="1"/>
          </p:nvPr>
        </p:nvSpPr>
        <p:spPr>
          <a:xfrm>
            <a:off x="874134"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19" name="Google Shape;219;p23"/>
          <p:cNvSpPr txBox="1">
            <a:spLocks noGrp="1"/>
          </p:cNvSpPr>
          <p:nvPr>
            <p:ph type="subTitle" idx="2"/>
          </p:nvPr>
        </p:nvSpPr>
        <p:spPr>
          <a:xfrm>
            <a:off x="3319800"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0" name="Google Shape;220;p23"/>
          <p:cNvSpPr txBox="1">
            <a:spLocks noGrp="1"/>
          </p:cNvSpPr>
          <p:nvPr>
            <p:ph type="subTitle" idx="3"/>
          </p:nvPr>
        </p:nvSpPr>
        <p:spPr>
          <a:xfrm>
            <a:off x="874134"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1" name="Google Shape;221;p23"/>
          <p:cNvSpPr txBox="1">
            <a:spLocks noGrp="1"/>
          </p:cNvSpPr>
          <p:nvPr>
            <p:ph type="subTitle" idx="4"/>
          </p:nvPr>
        </p:nvSpPr>
        <p:spPr>
          <a:xfrm>
            <a:off x="3319800"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2" name="Google Shape;222;p23"/>
          <p:cNvSpPr txBox="1">
            <a:spLocks noGrp="1"/>
          </p:cNvSpPr>
          <p:nvPr>
            <p:ph type="subTitle" idx="5"/>
          </p:nvPr>
        </p:nvSpPr>
        <p:spPr>
          <a:xfrm>
            <a:off x="5765466"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3" name="Google Shape;223;p23"/>
          <p:cNvSpPr txBox="1">
            <a:spLocks noGrp="1"/>
          </p:cNvSpPr>
          <p:nvPr>
            <p:ph type="subTitle" idx="6"/>
          </p:nvPr>
        </p:nvSpPr>
        <p:spPr>
          <a:xfrm>
            <a:off x="5765466"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4" name="Google Shape;224;p23"/>
          <p:cNvSpPr txBox="1">
            <a:spLocks noGrp="1"/>
          </p:cNvSpPr>
          <p:nvPr>
            <p:ph type="subTitle" idx="7"/>
          </p:nvPr>
        </p:nvSpPr>
        <p:spPr>
          <a:xfrm>
            <a:off x="872334"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5" name="Google Shape;225;p23"/>
          <p:cNvSpPr txBox="1">
            <a:spLocks noGrp="1"/>
          </p:cNvSpPr>
          <p:nvPr>
            <p:ph type="subTitle" idx="8"/>
          </p:nvPr>
        </p:nvSpPr>
        <p:spPr>
          <a:xfrm>
            <a:off x="3318000"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6" name="Google Shape;226;p23"/>
          <p:cNvSpPr txBox="1">
            <a:spLocks noGrp="1"/>
          </p:cNvSpPr>
          <p:nvPr>
            <p:ph type="subTitle" idx="9"/>
          </p:nvPr>
        </p:nvSpPr>
        <p:spPr>
          <a:xfrm>
            <a:off x="5763666"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7" name="Google Shape;227;p23"/>
          <p:cNvSpPr txBox="1">
            <a:spLocks noGrp="1"/>
          </p:cNvSpPr>
          <p:nvPr>
            <p:ph type="subTitle" idx="13"/>
          </p:nvPr>
        </p:nvSpPr>
        <p:spPr>
          <a:xfrm>
            <a:off x="872334"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8" name="Google Shape;228;p23"/>
          <p:cNvSpPr txBox="1">
            <a:spLocks noGrp="1"/>
          </p:cNvSpPr>
          <p:nvPr>
            <p:ph type="subTitle" idx="14"/>
          </p:nvPr>
        </p:nvSpPr>
        <p:spPr>
          <a:xfrm>
            <a:off x="3318000"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9" name="Google Shape;229;p23"/>
          <p:cNvSpPr txBox="1">
            <a:spLocks noGrp="1"/>
          </p:cNvSpPr>
          <p:nvPr>
            <p:ph type="subTitle" idx="15"/>
          </p:nvPr>
        </p:nvSpPr>
        <p:spPr>
          <a:xfrm>
            <a:off x="5763666"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243"/>
        <p:cNvGrpSpPr/>
        <p:nvPr/>
      </p:nvGrpSpPr>
      <p:grpSpPr>
        <a:xfrm>
          <a:off x="0" y="0"/>
          <a:ext cx="0" cy="0"/>
          <a:chOff x="0" y="0"/>
          <a:chExt cx="0" cy="0"/>
        </a:xfrm>
      </p:grpSpPr>
      <p:sp>
        <p:nvSpPr>
          <p:cNvPr id="244" name="Google Shape;244;p25"/>
          <p:cNvSpPr/>
          <p:nvPr/>
        </p:nvSpPr>
        <p:spPr>
          <a:xfrm>
            <a:off x="8240650" y="-926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 name="Google Shape;245;p25"/>
          <p:cNvGrpSpPr/>
          <p:nvPr/>
        </p:nvGrpSpPr>
        <p:grpSpPr>
          <a:xfrm>
            <a:off x="-19050" y="232800"/>
            <a:ext cx="9189150" cy="4684500"/>
            <a:chOff x="-19050" y="232800"/>
            <a:chExt cx="9189150" cy="4684500"/>
          </a:xfrm>
        </p:grpSpPr>
        <p:sp>
          <p:nvSpPr>
            <p:cNvPr id="246" name="Google Shape;246;p2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7" name="Google Shape;247;p25"/>
            <p:cNvCxnSpPr/>
            <p:nvPr/>
          </p:nvCxnSpPr>
          <p:spPr>
            <a:xfrm rot="10800000">
              <a:off x="-19050" y="49173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248" name="Google Shape;248;p25"/>
            <p:cNvCxnSpPr/>
            <p:nvPr/>
          </p:nvCxnSpPr>
          <p:spPr>
            <a:xfrm rot="10800000">
              <a:off x="8911200" y="232800"/>
              <a:ext cx="258900" cy="0"/>
            </a:xfrm>
            <a:prstGeom prst="straightConnector1">
              <a:avLst/>
            </a:prstGeom>
            <a:noFill/>
            <a:ln w="19050" cap="flat" cmpd="sng">
              <a:solidFill>
                <a:schemeClr val="dk1"/>
              </a:solidFill>
              <a:prstDash val="solid"/>
              <a:round/>
              <a:headEnd type="none" w="med" len="med"/>
              <a:tailEnd type="none" w="med" len="med"/>
            </a:ln>
          </p:spPr>
        </p:cxnSp>
      </p:grpSp>
      <p:sp>
        <p:nvSpPr>
          <p:cNvPr id="249" name="Google Shape;249;p25"/>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250"/>
        <p:cNvGrpSpPr/>
        <p:nvPr/>
      </p:nvGrpSpPr>
      <p:grpSpPr>
        <a:xfrm>
          <a:off x="0" y="0"/>
          <a:ext cx="0" cy="0"/>
          <a:chOff x="0" y="0"/>
          <a:chExt cx="0" cy="0"/>
        </a:xfrm>
      </p:grpSpPr>
      <p:sp>
        <p:nvSpPr>
          <p:cNvPr id="251" name="Google Shape;251;p26"/>
          <p:cNvSpPr/>
          <p:nvPr/>
        </p:nvSpPr>
        <p:spPr>
          <a:xfrm>
            <a:off x="-9243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 name="Google Shape;252;p26"/>
          <p:cNvGrpSpPr/>
          <p:nvPr/>
        </p:nvGrpSpPr>
        <p:grpSpPr>
          <a:xfrm>
            <a:off x="232200" y="232800"/>
            <a:ext cx="8988300" cy="4964300"/>
            <a:chOff x="232200" y="232800"/>
            <a:chExt cx="8988300" cy="4964300"/>
          </a:xfrm>
        </p:grpSpPr>
        <p:sp>
          <p:nvSpPr>
            <p:cNvPr id="253" name="Google Shape;253;p2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4" name="Google Shape;254;p26"/>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255" name="Google Shape;255;p26"/>
            <p:cNvCxnSpPr/>
            <p:nvPr/>
          </p:nvCxnSpPr>
          <p:spPr>
            <a:xfrm rot="10800000">
              <a:off x="232200" y="4890500"/>
              <a:ext cx="0" cy="306600"/>
            </a:xfrm>
            <a:prstGeom prst="straightConnector1">
              <a:avLst/>
            </a:prstGeom>
            <a:noFill/>
            <a:ln w="19050" cap="flat" cmpd="sng">
              <a:solidFill>
                <a:schemeClr val="dk1"/>
              </a:solidFill>
              <a:prstDash val="solid"/>
              <a:round/>
              <a:headEnd type="none" w="med" len="med"/>
              <a:tailEnd type="none" w="med" len="med"/>
            </a:ln>
          </p:spPr>
        </p:cxnSp>
      </p:grpSp>
      <p:sp>
        <p:nvSpPr>
          <p:cNvPr id="256" name="Google Shape;256;p26"/>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66"/>
        <p:cNvGrpSpPr/>
        <p:nvPr/>
      </p:nvGrpSpPr>
      <p:grpSpPr>
        <a:xfrm>
          <a:off x="0" y="0"/>
          <a:ext cx="0" cy="0"/>
          <a:chOff x="0" y="0"/>
          <a:chExt cx="0" cy="0"/>
        </a:xfrm>
      </p:grpSpPr>
      <p:sp>
        <p:nvSpPr>
          <p:cNvPr id="267" name="Google Shape;267;p28"/>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8"/>
          <p:cNvGrpSpPr/>
          <p:nvPr/>
        </p:nvGrpSpPr>
        <p:grpSpPr>
          <a:xfrm>
            <a:off x="232200" y="-49400"/>
            <a:ext cx="8679000" cy="5250800"/>
            <a:chOff x="232200" y="-49400"/>
            <a:chExt cx="8679000" cy="5250800"/>
          </a:xfrm>
        </p:grpSpPr>
        <p:sp>
          <p:nvSpPr>
            <p:cNvPr id="269" name="Google Shape;269;p28"/>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28"/>
            <p:cNvGrpSpPr/>
            <p:nvPr/>
          </p:nvGrpSpPr>
          <p:grpSpPr>
            <a:xfrm>
              <a:off x="232200" y="-49400"/>
              <a:ext cx="8679000" cy="5250800"/>
              <a:chOff x="232200" y="-49400"/>
              <a:chExt cx="8679000" cy="5250800"/>
            </a:xfrm>
          </p:grpSpPr>
          <p:cxnSp>
            <p:nvCxnSpPr>
              <p:cNvPr id="271" name="Google Shape;271;p28"/>
              <p:cNvCxnSpPr/>
              <p:nvPr/>
            </p:nvCxnSpPr>
            <p:spPr>
              <a:xfrm rot="10800000">
                <a:off x="232200" y="-49400"/>
                <a:ext cx="0" cy="284100"/>
              </a:xfrm>
              <a:prstGeom prst="straightConnector1">
                <a:avLst/>
              </a:prstGeom>
              <a:noFill/>
              <a:ln w="19050" cap="flat" cmpd="sng">
                <a:solidFill>
                  <a:schemeClr val="dk1"/>
                </a:solidFill>
                <a:prstDash val="solid"/>
                <a:round/>
                <a:headEnd type="none" w="med" len="med"/>
                <a:tailEnd type="none" w="med" len="med"/>
              </a:ln>
            </p:spPr>
          </p:cxnSp>
          <p:cxnSp>
            <p:nvCxnSpPr>
              <p:cNvPr id="272" name="Google Shape;272;p28"/>
              <p:cNvCxnSpPr/>
              <p:nvPr/>
            </p:nvCxnSpPr>
            <p:spPr>
              <a:xfrm rot="10800000">
                <a:off x="8911200" y="4917300"/>
                <a:ext cx="0" cy="284100"/>
              </a:xfrm>
              <a:prstGeom prst="straightConnector1">
                <a:avLst/>
              </a:prstGeom>
              <a:noFill/>
              <a:ln w="19050" cap="flat" cmpd="sng">
                <a:solidFill>
                  <a:schemeClr val="dk1"/>
                </a:solidFill>
                <a:prstDash val="solid"/>
                <a:round/>
                <a:headEnd type="none" w="med" len="med"/>
                <a:tailEnd type="none" w="med" len="med"/>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273"/>
        <p:cNvGrpSpPr/>
        <p:nvPr/>
      </p:nvGrpSpPr>
      <p:grpSpPr>
        <a:xfrm>
          <a:off x="0" y="0"/>
          <a:ext cx="0" cy="0"/>
          <a:chOff x="0" y="0"/>
          <a:chExt cx="0" cy="0"/>
        </a:xfrm>
      </p:grpSpPr>
      <p:sp>
        <p:nvSpPr>
          <p:cNvPr id="274" name="Google Shape;274;p29"/>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 name="Google Shape;275;p29"/>
          <p:cNvGrpSpPr/>
          <p:nvPr/>
        </p:nvGrpSpPr>
        <p:grpSpPr>
          <a:xfrm>
            <a:off x="232200" y="232800"/>
            <a:ext cx="9045000" cy="4975500"/>
            <a:chOff x="232200" y="232800"/>
            <a:chExt cx="9045000" cy="4975500"/>
          </a:xfrm>
        </p:grpSpPr>
        <p:sp>
          <p:nvSpPr>
            <p:cNvPr id="276" name="Google Shape;276;p29"/>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7" name="Google Shape;277;p29"/>
            <p:cNvCxnSpPr/>
            <p:nvPr/>
          </p:nvCxnSpPr>
          <p:spPr>
            <a:xfrm>
              <a:off x="8911200" y="232800"/>
              <a:ext cx="366000" cy="0"/>
            </a:xfrm>
            <a:prstGeom prst="straightConnector1">
              <a:avLst/>
            </a:prstGeom>
            <a:noFill/>
            <a:ln w="19050" cap="flat" cmpd="sng">
              <a:solidFill>
                <a:schemeClr val="dk1"/>
              </a:solidFill>
              <a:prstDash val="solid"/>
              <a:round/>
              <a:headEnd type="none" w="med" len="med"/>
              <a:tailEnd type="none" w="med" len="med"/>
            </a:ln>
          </p:spPr>
        </p:cxnSp>
        <p:cxnSp>
          <p:nvCxnSpPr>
            <p:cNvPr id="278" name="Google Shape;278;p29"/>
            <p:cNvCxnSpPr/>
            <p:nvPr/>
          </p:nvCxnSpPr>
          <p:spPr>
            <a:xfrm>
              <a:off x="232200" y="4917300"/>
              <a:ext cx="1200" cy="2910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8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p:nvPr/>
        </p:nvSpPr>
        <p:spPr>
          <a:xfrm>
            <a:off x="6433725" y="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3"/>
          <p:cNvGrpSpPr/>
          <p:nvPr/>
        </p:nvGrpSpPr>
        <p:grpSpPr>
          <a:xfrm>
            <a:off x="713225" y="-62550"/>
            <a:ext cx="7717800" cy="5210100"/>
            <a:chOff x="713225" y="-62550"/>
            <a:chExt cx="7717800" cy="5210100"/>
          </a:xfrm>
        </p:grpSpPr>
        <p:sp>
          <p:nvSpPr>
            <p:cNvPr id="19" name="Google Shape;19;p3"/>
            <p:cNvSpPr/>
            <p:nvPr/>
          </p:nvSpPr>
          <p:spPr>
            <a:xfrm>
              <a:off x="713225" y="533550"/>
              <a:ext cx="77178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0;p3"/>
            <p:cNvCxnSpPr/>
            <p:nvPr/>
          </p:nvCxnSpPr>
          <p:spPr>
            <a:xfrm rot="10800000">
              <a:off x="713225" y="-62550"/>
              <a:ext cx="0" cy="596100"/>
            </a:xfrm>
            <a:prstGeom prst="straightConnector1">
              <a:avLst/>
            </a:prstGeom>
            <a:noFill/>
            <a:ln w="19050" cap="flat" cmpd="sng">
              <a:solidFill>
                <a:schemeClr val="dk1"/>
              </a:solidFill>
              <a:prstDash val="solid"/>
              <a:round/>
              <a:headEnd type="none" w="med" len="med"/>
              <a:tailEnd type="none" w="med" len="med"/>
            </a:ln>
          </p:spPr>
        </p:cxnSp>
        <p:cxnSp>
          <p:nvCxnSpPr>
            <p:cNvPr id="21" name="Google Shape;21;p3"/>
            <p:cNvCxnSpPr/>
            <p:nvPr/>
          </p:nvCxnSpPr>
          <p:spPr>
            <a:xfrm>
              <a:off x="8430775" y="4608450"/>
              <a:ext cx="0" cy="539100"/>
            </a:xfrm>
            <a:prstGeom prst="straightConnector1">
              <a:avLst/>
            </a:prstGeom>
            <a:noFill/>
            <a:ln w="19050" cap="flat" cmpd="sng">
              <a:solidFill>
                <a:schemeClr val="dk1"/>
              </a:solidFill>
              <a:prstDash val="solid"/>
              <a:round/>
              <a:headEnd type="none" w="med" len="med"/>
              <a:tailEnd type="none" w="med" len="med"/>
            </a:ln>
          </p:spPr>
        </p:cxnSp>
      </p:grpSp>
      <p:sp>
        <p:nvSpPr>
          <p:cNvPr id="22" name="Google Shape;22;p3"/>
          <p:cNvSpPr txBox="1">
            <a:spLocks noGrp="1"/>
          </p:cNvSpPr>
          <p:nvPr>
            <p:ph type="title"/>
          </p:nvPr>
        </p:nvSpPr>
        <p:spPr>
          <a:xfrm>
            <a:off x="1216475" y="1977150"/>
            <a:ext cx="50676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720000" y="533550"/>
            <a:ext cx="824400" cy="7050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6000"/>
              <a:buNone/>
              <a:defRPr sz="33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 name="Google Shape;24;p3"/>
          <p:cNvSpPr txBox="1">
            <a:spLocks noGrp="1"/>
          </p:cNvSpPr>
          <p:nvPr>
            <p:ph type="subTitle" idx="1"/>
          </p:nvPr>
        </p:nvSpPr>
        <p:spPr>
          <a:xfrm>
            <a:off x="1216475" y="2730750"/>
            <a:ext cx="5067600" cy="43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83"/>
        <p:cNvGrpSpPr/>
        <p:nvPr/>
      </p:nvGrpSpPr>
      <p:grpSpPr>
        <a:xfrm>
          <a:off x="0" y="0"/>
          <a:ext cx="0" cy="0"/>
          <a:chOff x="0" y="0"/>
          <a:chExt cx="0" cy="0"/>
        </a:xfrm>
      </p:grpSpPr>
      <p:sp>
        <p:nvSpPr>
          <p:cNvPr id="284" name="Google Shape;284;p3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5"/>
          <p:cNvGrpSpPr/>
          <p:nvPr/>
        </p:nvGrpSpPr>
        <p:grpSpPr>
          <a:xfrm>
            <a:off x="-77100" y="232800"/>
            <a:ext cx="8988300" cy="4964300"/>
            <a:chOff x="-77100" y="232800"/>
            <a:chExt cx="8988300" cy="4964300"/>
          </a:xfrm>
        </p:grpSpPr>
        <p:sp>
          <p:nvSpPr>
            <p:cNvPr id="36" name="Google Shape;36;p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 name="Google Shape;37;p5"/>
            <p:cNvCxnSpPr/>
            <p:nvPr/>
          </p:nvCxnSpPr>
          <p:spPr>
            <a:xfrm rot="10800000">
              <a:off x="-771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38" name="Google Shape;38;p5"/>
            <p:cNvCxnSpPr/>
            <p:nvPr/>
          </p:nvCxnSpPr>
          <p:spPr>
            <a:xfrm rot="10800000">
              <a:off x="8911200" y="4890500"/>
              <a:ext cx="0" cy="306600"/>
            </a:xfrm>
            <a:prstGeom prst="straightConnector1">
              <a:avLst/>
            </a:prstGeom>
            <a:noFill/>
            <a:ln w="19050" cap="flat" cmpd="sng">
              <a:solidFill>
                <a:schemeClr val="dk1"/>
              </a:solidFill>
              <a:prstDash val="solid"/>
              <a:round/>
              <a:headEnd type="none" w="med" len="med"/>
              <a:tailEnd type="none" w="med" len="med"/>
            </a:ln>
          </p:spPr>
        </p:cxnSp>
      </p:grpSp>
      <p:sp>
        <p:nvSpPr>
          <p:cNvPr id="39" name="Google Shape;3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 name="Google Shape;40;p5"/>
          <p:cNvSpPr txBox="1">
            <a:spLocks noGrp="1"/>
          </p:cNvSpPr>
          <p:nvPr>
            <p:ph type="subTitle" idx="1"/>
          </p:nvPr>
        </p:nvSpPr>
        <p:spPr>
          <a:xfrm>
            <a:off x="4651268" y="1736553"/>
            <a:ext cx="3772800" cy="2736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algn="ctr" rtl="0">
              <a:lnSpc>
                <a:spcPct val="115000"/>
              </a:lnSpc>
              <a:spcBef>
                <a:spcPts val="0"/>
              </a:spcBef>
              <a:spcAft>
                <a:spcPts val="0"/>
              </a:spcAft>
              <a:buSzPts val="2800"/>
              <a:buChar char="○"/>
              <a:defRPr sz="2800"/>
            </a:lvl2pPr>
            <a:lvl3pPr lvl="2" algn="ctr" rtl="0">
              <a:lnSpc>
                <a:spcPct val="115000"/>
              </a:lnSpc>
              <a:spcBef>
                <a:spcPts val="0"/>
              </a:spcBef>
              <a:spcAft>
                <a:spcPts val="0"/>
              </a:spcAft>
              <a:buSzPts val="2800"/>
              <a:buChar char="■"/>
              <a:defRPr sz="2800"/>
            </a:lvl3pPr>
            <a:lvl4pPr lvl="3" algn="ctr" rtl="0">
              <a:lnSpc>
                <a:spcPct val="115000"/>
              </a:lnSpc>
              <a:spcBef>
                <a:spcPts val="0"/>
              </a:spcBef>
              <a:spcAft>
                <a:spcPts val="0"/>
              </a:spcAft>
              <a:buSzPts val="2800"/>
              <a:buChar char="●"/>
              <a:defRPr sz="2800"/>
            </a:lvl4pPr>
            <a:lvl5pPr lvl="4" algn="ctr" rtl="0">
              <a:lnSpc>
                <a:spcPct val="115000"/>
              </a:lnSpc>
              <a:spcBef>
                <a:spcPts val="0"/>
              </a:spcBef>
              <a:spcAft>
                <a:spcPts val="0"/>
              </a:spcAft>
              <a:buSzPts val="2800"/>
              <a:buChar char="○"/>
              <a:defRPr sz="2800"/>
            </a:lvl5pPr>
            <a:lvl6pPr lvl="5" algn="ctr" rtl="0">
              <a:lnSpc>
                <a:spcPct val="115000"/>
              </a:lnSpc>
              <a:spcBef>
                <a:spcPts val="0"/>
              </a:spcBef>
              <a:spcAft>
                <a:spcPts val="0"/>
              </a:spcAft>
              <a:buSzPts val="2800"/>
              <a:buChar char="■"/>
              <a:defRPr sz="2800"/>
            </a:lvl6pPr>
            <a:lvl7pPr lvl="6" algn="ctr" rtl="0">
              <a:lnSpc>
                <a:spcPct val="115000"/>
              </a:lnSpc>
              <a:spcBef>
                <a:spcPts val="0"/>
              </a:spcBef>
              <a:spcAft>
                <a:spcPts val="0"/>
              </a:spcAft>
              <a:buSzPts val="2800"/>
              <a:buChar char="●"/>
              <a:defRPr sz="2800"/>
            </a:lvl7pPr>
            <a:lvl8pPr lvl="7" algn="ctr" rtl="0">
              <a:lnSpc>
                <a:spcPct val="115000"/>
              </a:lnSpc>
              <a:spcBef>
                <a:spcPts val="0"/>
              </a:spcBef>
              <a:spcAft>
                <a:spcPts val="0"/>
              </a:spcAft>
              <a:buSzPts val="2800"/>
              <a:buChar char="○"/>
              <a:defRPr sz="2800"/>
            </a:lvl8pPr>
            <a:lvl9pPr lvl="8" algn="ctr" rtl="0">
              <a:lnSpc>
                <a:spcPct val="115000"/>
              </a:lnSpc>
              <a:spcBef>
                <a:spcPts val="0"/>
              </a:spcBef>
              <a:spcAft>
                <a:spcPts val="0"/>
              </a:spcAft>
              <a:buSzPts val="2800"/>
              <a:buChar char="■"/>
              <a:defRPr sz="2800"/>
            </a:lvl9pPr>
          </a:lstStyle>
          <a:p>
            <a:endParaRPr/>
          </a:p>
        </p:txBody>
      </p:sp>
      <p:sp>
        <p:nvSpPr>
          <p:cNvPr id="41" name="Google Shape;41;p5"/>
          <p:cNvSpPr txBox="1">
            <a:spLocks noGrp="1"/>
          </p:cNvSpPr>
          <p:nvPr>
            <p:ph type="subTitle" idx="2"/>
          </p:nvPr>
        </p:nvSpPr>
        <p:spPr>
          <a:xfrm>
            <a:off x="720000" y="1736553"/>
            <a:ext cx="3772800" cy="2736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Char char="○"/>
              <a:defRPr sz="2800"/>
            </a:lvl2pPr>
            <a:lvl3pPr lvl="2" algn="ctr" rtl="0">
              <a:lnSpc>
                <a:spcPct val="115000"/>
              </a:lnSpc>
              <a:spcBef>
                <a:spcPts val="0"/>
              </a:spcBef>
              <a:spcAft>
                <a:spcPts val="0"/>
              </a:spcAft>
              <a:buSzPts val="1400"/>
              <a:buChar char="■"/>
              <a:defRPr sz="2800"/>
            </a:lvl3pPr>
            <a:lvl4pPr lvl="3" algn="ctr" rtl="0">
              <a:lnSpc>
                <a:spcPct val="115000"/>
              </a:lnSpc>
              <a:spcBef>
                <a:spcPts val="0"/>
              </a:spcBef>
              <a:spcAft>
                <a:spcPts val="0"/>
              </a:spcAft>
              <a:buSzPts val="1400"/>
              <a:buChar char="●"/>
              <a:defRPr sz="2800"/>
            </a:lvl4pPr>
            <a:lvl5pPr lvl="4" algn="ctr" rtl="0">
              <a:lnSpc>
                <a:spcPct val="115000"/>
              </a:lnSpc>
              <a:spcBef>
                <a:spcPts val="0"/>
              </a:spcBef>
              <a:spcAft>
                <a:spcPts val="0"/>
              </a:spcAft>
              <a:buSzPts val="1400"/>
              <a:buChar char="○"/>
              <a:defRPr sz="2800"/>
            </a:lvl5pPr>
            <a:lvl6pPr lvl="5" algn="ctr" rtl="0">
              <a:lnSpc>
                <a:spcPct val="115000"/>
              </a:lnSpc>
              <a:spcBef>
                <a:spcPts val="0"/>
              </a:spcBef>
              <a:spcAft>
                <a:spcPts val="0"/>
              </a:spcAft>
              <a:buSzPts val="1400"/>
              <a:buChar char="■"/>
              <a:defRPr sz="2800"/>
            </a:lvl6pPr>
            <a:lvl7pPr lvl="6" algn="ctr" rtl="0">
              <a:lnSpc>
                <a:spcPct val="115000"/>
              </a:lnSpc>
              <a:spcBef>
                <a:spcPts val="0"/>
              </a:spcBef>
              <a:spcAft>
                <a:spcPts val="0"/>
              </a:spcAft>
              <a:buSzPts val="1400"/>
              <a:buChar char="●"/>
              <a:defRPr sz="2800"/>
            </a:lvl7pPr>
            <a:lvl8pPr lvl="7" algn="ctr" rtl="0">
              <a:lnSpc>
                <a:spcPct val="115000"/>
              </a:lnSpc>
              <a:spcBef>
                <a:spcPts val="0"/>
              </a:spcBef>
              <a:spcAft>
                <a:spcPts val="0"/>
              </a:spcAft>
              <a:buSzPts val="1400"/>
              <a:buChar char="○"/>
              <a:defRPr sz="2800"/>
            </a:lvl8pPr>
            <a:lvl9pPr lvl="8" algn="ctr" rtl="0">
              <a:lnSpc>
                <a:spcPct val="115000"/>
              </a:lnSpc>
              <a:spcBef>
                <a:spcPts val="0"/>
              </a:spcBef>
              <a:spcAft>
                <a:spcPts val="0"/>
              </a:spcAft>
              <a:buSzPts val="1400"/>
              <a:buChar char="■"/>
              <a:defRPr sz="2800"/>
            </a:lvl9pPr>
          </a:lstStyle>
          <a:p>
            <a:endParaRPr/>
          </a:p>
        </p:txBody>
      </p:sp>
      <p:sp>
        <p:nvSpPr>
          <p:cNvPr id="42" name="Google Shape;42;p5"/>
          <p:cNvSpPr txBox="1">
            <a:spLocks noGrp="1"/>
          </p:cNvSpPr>
          <p:nvPr>
            <p:ph type="subTitle" idx="3"/>
          </p:nvPr>
        </p:nvSpPr>
        <p:spPr>
          <a:xfrm>
            <a:off x="720000" y="1451250"/>
            <a:ext cx="3772800" cy="3615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a:endParaRPr/>
          </a:p>
        </p:txBody>
      </p:sp>
      <p:sp>
        <p:nvSpPr>
          <p:cNvPr id="43" name="Google Shape;43;p5"/>
          <p:cNvSpPr txBox="1">
            <a:spLocks noGrp="1"/>
          </p:cNvSpPr>
          <p:nvPr>
            <p:ph type="subTitle" idx="4"/>
          </p:nvPr>
        </p:nvSpPr>
        <p:spPr>
          <a:xfrm>
            <a:off x="4651268" y="1451250"/>
            <a:ext cx="3772800" cy="361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rtl="0">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rtl="0">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rtl="0">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rtl="0">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rtl="0">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rtl="0">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rtl="0">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6"/>
          <p:cNvGrpSpPr/>
          <p:nvPr/>
        </p:nvGrpSpPr>
        <p:grpSpPr>
          <a:xfrm>
            <a:off x="232200" y="-49400"/>
            <a:ext cx="8679000" cy="5250800"/>
            <a:chOff x="232200" y="-49400"/>
            <a:chExt cx="8679000" cy="5250800"/>
          </a:xfrm>
        </p:grpSpPr>
        <p:grpSp>
          <p:nvGrpSpPr>
            <p:cNvPr id="47" name="Google Shape;47;p6"/>
            <p:cNvGrpSpPr/>
            <p:nvPr/>
          </p:nvGrpSpPr>
          <p:grpSpPr>
            <a:xfrm>
              <a:off x="232200" y="-49400"/>
              <a:ext cx="8679000" cy="5250800"/>
              <a:chOff x="232200" y="-49400"/>
              <a:chExt cx="8679000" cy="5250800"/>
            </a:xfrm>
          </p:grpSpPr>
          <p:sp>
            <p:nvSpPr>
              <p:cNvPr id="48" name="Google Shape;48;p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 name="Google Shape;49;p6"/>
              <p:cNvCxnSpPr/>
              <p:nvPr/>
            </p:nvCxnSpPr>
            <p:spPr>
              <a:xfrm rot="10800000">
                <a:off x="8911200" y="-49400"/>
                <a:ext cx="0" cy="284100"/>
              </a:xfrm>
              <a:prstGeom prst="straightConnector1">
                <a:avLst/>
              </a:prstGeom>
              <a:noFill/>
              <a:ln w="19050" cap="flat" cmpd="sng">
                <a:solidFill>
                  <a:schemeClr val="dk1"/>
                </a:solidFill>
                <a:prstDash val="solid"/>
                <a:round/>
                <a:headEnd type="none" w="med" len="med"/>
                <a:tailEnd type="none" w="med" len="med"/>
              </a:ln>
            </p:spPr>
          </p:cxnSp>
          <p:cxnSp>
            <p:nvCxnSpPr>
              <p:cNvPr id="50" name="Google Shape;50;p6"/>
              <p:cNvCxnSpPr/>
              <p:nvPr/>
            </p:nvCxnSpPr>
            <p:spPr>
              <a:xfrm rot="10800000">
                <a:off x="232200" y="4917300"/>
                <a:ext cx="0" cy="284100"/>
              </a:xfrm>
              <a:prstGeom prst="straightConnector1">
                <a:avLst/>
              </a:prstGeom>
              <a:noFill/>
              <a:ln w="19050" cap="flat" cmpd="sng">
                <a:solidFill>
                  <a:schemeClr val="dk1"/>
                </a:solidFill>
                <a:prstDash val="solid"/>
                <a:round/>
                <a:headEnd type="none" w="med" len="med"/>
                <a:tailEnd type="none" w="med" len="med"/>
              </a:ln>
            </p:spPr>
          </p:cxnSp>
        </p:grpSp>
        <p:sp>
          <p:nvSpPr>
            <p:cNvPr id="51" name="Google Shape;51;p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1"/>
        <p:cNvGrpSpPr/>
        <p:nvPr/>
      </p:nvGrpSpPr>
      <p:grpSpPr>
        <a:xfrm>
          <a:off x="0" y="0"/>
          <a:ext cx="0" cy="0"/>
          <a:chOff x="0" y="0"/>
          <a:chExt cx="0" cy="0"/>
        </a:xfrm>
      </p:grpSpPr>
      <p:sp>
        <p:nvSpPr>
          <p:cNvPr id="62" name="Google Shape;62;p8"/>
          <p:cNvSpPr/>
          <p:nvPr/>
        </p:nvSpPr>
        <p:spPr>
          <a:xfrm>
            <a:off x="2007375" y="277690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8"/>
          <p:cNvGrpSpPr/>
          <p:nvPr/>
        </p:nvGrpSpPr>
        <p:grpSpPr>
          <a:xfrm>
            <a:off x="-25" y="533550"/>
            <a:ext cx="9270975" cy="4075025"/>
            <a:chOff x="-25" y="533550"/>
            <a:chExt cx="9270975" cy="4075025"/>
          </a:xfrm>
        </p:grpSpPr>
        <p:sp>
          <p:nvSpPr>
            <p:cNvPr id="64" name="Google Shape;64;p8"/>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800">
                <a:solidFill>
                  <a:schemeClr val="dk1"/>
                </a:solidFill>
                <a:latin typeface="Figtree Black"/>
                <a:ea typeface="Figtree Black"/>
                <a:cs typeface="Figtree Black"/>
                <a:sym typeface="Figtree Black"/>
              </a:endParaRPr>
            </a:p>
          </p:txBody>
        </p:sp>
        <p:cxnSp>
          <p:nvCxnSpPr>
            <p:cNvPr id="65" name="Google Shape;65;p8"/>
            <p:cNvCxnSpPr/>
            <p:nvPr/>
          </p:nvCxnSpPr>
          <p:spPr>
            <a:xfrm rot="10800000">
              <a:off x="8430950" y="533550"/>
              <a:ext cx="840000" cy="0"/>
            </a:xfrm>
            <a:prstGeom prst="straightConnector1">
              <a:avLst/>
            </a:prstGeom>
            <a:noFill/>
            <a:ln w="19050" cap="flat" cmpd="sng">
              <a:solidFill>
                <a:schemeClr val="dk1"/>
              </a:solidFill>
              <a:prstDash val="solid"/>
              <a:round/>
              <a:headEnd type="none" w="med" len="med"/>
              <a:tailEnd type="none" w="med" len="med"/>
            </a:ln>
          </p:spPr>
        </p:cxnSp>
        <p:cxnSp>
          <p:nvCxnSpPr>
            <p:cNvPr id="66" name="Google Shape;66;p8"/>
            <p:cNvCxnSpPr/>
            <p:nvPr/>
          </p:nvCxnSpPr>
          <p:spPr>
            <a:xfrm rot="10800000">
              <a:off x="-25" y="4608575"/>
              <a:ext cx="740700" cy="0"/>
            </a:xfrm>
            <a:prstGeom prst="straightConnector1">
              <a:avLst/>
            </a:prstGeom>
            <a:noFill/>
            <a:ln w="19050" cap="flat" cmpd="sng">
              <a:solidFill>
                <a:schemeClr val="dk1"/>
              </a:solidFill>
              <a:prstDash val="solid"/>
              <a:round/>
              <a:headEnd type="none" w="med" len="med"/>
              <a:tailEnd type="none" w="med" len="med"/>
            </a:ln>
          </p:spPr>
        </p:cxnSp>
      </p:grpSp>
      <p:sp>
        <p:nvSpPr>
          <p:cNvPr id="67" name="Google Shape;67;p8"/>
          <p:cNvSpPr txBox="1">
            <a:spLocks noGrp="1"/>
          </p:cNvSpPr>
          <p:nvPr>
            <p:ph type="title"/>
          </p:nvPr>
        </p:nvSpPr>
        <p:spPr>
          <a:xfrm>
            <a:off x="1644450" y="1733400"/>
            <a:ext cx="5855100" cy="7608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3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p:nvPr/>
        </p:nvSpPr>
        <p:spPr>
          <a:xfrm>
            <a:off x="-2613450" y="-126025"/>
            <a:ext cx="5402100" cy="540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9"/>
          <p:cNvGrpSpPr/>
          <p:nvPr/>
        </p:nvGrpSpPr>
        <p:grpSpPr>
          <a:xfrm>
            <a:off x="727425" y="-49275"/>
            <a:ext cx="7703400" cy="5243325"/>
            <a:chOff x="727425" y="-49275"/>
            <a:chExt cx="7703400" cy="5243325"/>
          </a:xfrm>
        </p:grpSpPr>
        <p:sp>
          <p:nvSpPr>
            <p:cNvPr id="71" name="Google Shape;71;p9"/>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 name="Google Shape;72;p9"/>
            <p:cNvCxnSpPr/>
            <p:nvPr/>
          </p:nvCxnSpPr>
          <p:spPr>
            <a:xfrm rot="10800000">
              <a:off x="727425" y="-49275"/>
              <a:ext cx="0" cy="585600"/>
            </a:xfrm>
            <a:prstGeom prst="straightConnector1">
              <a:avLst/>
            </a:prstGeom>
            <a:noFill/>
            <a:ln w="19050" cap="flat" cmpd="sng">
              <a:solidFill>
                <a:schemeClr val="dk1"/>
              </a:solidFill>
              <a:prstDash val="solid"/>
              <a:round/>
              <a:headEnd type="none" w="med" len="med"/>
              <a:tailEnd type="none" w="med" len="med"/>
            </a:ln>
          </p:spPr>
        </p:cxnSp>
        <p:cxnSp>
          <p:nvCxnSpPr>
            <p:cNvPr id="73" name="Google Shape;73;p9"/>
            <p:cNvCxnSpPr/>
            <p:nvPr/>
          </p:nvCxnSpPr>
          <p:spPr>
            <a:xfrm rot="10800000">
              <a:off x="8430775" y="4608450"/>
              <a:ext cx="0" cy="585600"/>
            </a:xfrm>
            <a:prstGeom prst="straightConnector1">
              <a:avLst/>
            </a:prstGeom>
            <a:noFill/>
            <a:ln w="19050" cap="flat" cmpd="sng">
              <a:solidFill>
                <a:schemeClr val="dk1"/>
              </a:solidFill>
              <a:prstDash val="solid"/>
              <a:round/>
              <a:headEnd type="none" w="med" len="med"/>
              <a:tailEnd type="none" w="med" len="med"/>
            </a:ln>
          </p:spPr>
        </p:cxnSp>
      </p:grpSp>
      <p:sp>
        <p:nvSpPr>
          <p:cNvPr id="74" name="Google Shape;74;p9"/>
          <p:cNvSpPr txBox="1">
            <a:spLocks noGrp="1"/>
          </p:cNvSpPr>
          <p:nvPr>
            <p:ph type="title"/>
          </p:nvPr>
        </p:nvSpPr>
        <p:spPr>
          <a:xfrm>
            <a:off x="3496850" y="1021763"/>
            <a:ext cx="4294800" cy="20952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5" name="Google Shape;75;p9"/>
          <p:cNvSpPr txBox="1">
            <a:spLocks noGrp="1"/>
          </p:cNvSpPr>
          <p:nvPr>
            <p:ph type="subTitle" idx="1"/>
          </p:nvPr>
        </p:nvSpPr>
        <p:spPr>
          <a:xfrm>
            <a:off x="3496850" y="3117038"/>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6"/>
        <p:cNvGrpSpPr/>
        <p:nvPr/>
      </p:nvGrpSpPr>
      <p:grpSpPr>
        <a:xfrm>
          <a:off x="0" y="0"/>
          <a:ext cx="0" cy="0"/>
          <a:chOff x="0" y="0"/>
          <a:chExt cx="0" cy="0"/>
        </a:xfrm>
      </p:grpSpPr>
      <p:sp>
        <p:nvSpPr>
          <p:cNvPr id="77" name="Google Shape;77;p10"/>
          <p:cNvSpPr>
            <a:spLocks noGrp="1"/>
          </p:cNvSpPr>
          <p:nvPr>
            <p:ph type="pic" idx="2"/>
          </p:nvPr>
        </p:nvSpPr>
        <p:spPr>
          <a:xfrm>
            <a:off x="0" y="0"/>
            <a:ext cx="9144000" cy="5143500"/>
          </a:xfrm>
          <a:prstGeom prst="rect">
            <a:avLst/>
          </a:prstGeom>
          <a:noFill/>
          <a:ln>
            <a:noFill/>
          </a:ln>
        </p:spPr>
      </p:sp>
      <p:sp>
        <p:nvSpPr>
          <p:cNvPr id="78" name="Google Shape;78;p10"/>
          <p:cNvSpPr txBox="1">
            <a:spLocks noGrp="1"/>
          </p:cNvSpPr>
          <p:nvPr>
            <p:ph type="title"/>
          </p:nvPr>
        </p:nvSpPr>
        <p:spPr>
          <a:xfrm>
            <a:off x="720000" y="4045175"/>
            <a:ext cx="7710900" cy="563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15000"/>
              </a:lnSpc>
              <a:spcBef>
                <a:spcPts val="0"/>
              </a:spcBef>
              <a:spcAft>
                <a:spcPts val="0"/>
              </a:spcAft>
              <a:buSzPts val="28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87"/>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_9">
    <p:spTree>
      <p:nvGrpSpPr>
        <p:cNvPr id="1" name="Shape 121"/>
        <p:cNvGrpSpPr/>
        <p:nvPr/>
      </p:nvGrpSpPr>
      <p:grpSpPr>
        <a:xfrm>
          <a:off x="0" y="0"/>
          <a:ext cx="0" cy="0"/>
          <a:chOff x="0" y="0"/>
          <a:chExt cx="0" cy="0"/>
        </a:xfrm>
      </p:grpSpPr>
      <p:sp>
        <p:nvSpPr>
          <p:cNvPr id="122" name="Google Shape;122;p15"/>
          <p:cNvSpPr/>
          <p:nvPr/>
        </p:nvSpPr>
        <p:spPr>
          <a:xfrm>
            <a:off x="35528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15"/>
          <p:cNvGrpSpPr/>
          <p:nvPr/>
        </p:nvGrpSpPr>
        <p:grpSpPr>
          <a:xfrm>
            <a:off x="-50475" y="232800"/>
            <a:ext cx="8961675" cy="4684500"/>
            <a:chOff x="-50475" y="232800"/>
            <a:chExt cx="8961675" cy="4684500"/>
          </a:xfrm>
        </p:grpSpPr>
        <p:sp>
          <p:nvSpPr>
            <p:cNvPr id="124" name="Google Shape;124;p1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 name="Google Shape;125;p15"/>
            <p:cNvCxnSpPr/>
            <p:nvPr/>
          </p:nvCxnSpPr>
          <p:spPr>
            <a:xfrm rot="10800000">
              <a:off x="-50475" y="232800"/>
              <a:ext cx="309300" cy="0"/>
            </a:xfrm>
            <a:prstGeom prst="straightConnector1">
              <a:avLst/>
            </a:prstGeom>
            <a:noFill/>
            <a:ln w="19050" cap="flat" cmpd="sng">
              <a:solidFill>
                <a:schemeClr val="dk1"/>
              </a:solidFill>
              <a:prstDash val="solid"/>
              <a:round/>
              <a:headEnd type="none" w="med" len="med"/>
              <a:tailEnd type="none" w="med" len="med"/>
            </a:ln>
          </p:spPr>
        </p:cxnSp>
      </p:grpSp>
      <p:sp>
        <p:nvSpPr>
          <p:cNvPr id="126" name="Google Shape;126;p15"/>
          <p:cNvSpPr txBox="1">
            <a:spLocks noGrp="1"/>
          </p:cNvSpPr>
          <p:nvPr>
            <p:ph type="title"/>
          </p:nvPr>
        </p:nvSpPr>
        <p:spPr>
          <a:xfrm>
            <a:off x="720000" y="1203900"/>
            <a:ext cx="3198300" cy="15021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7" name="Google Shape;127;p15"/>
          <p:cNvSpPr txBox="1">
            <a:spLocks noGrp="1"/>
          </p:cNvSpPr>
          <p:nvPr>
            <p:ph type="subTitle" idx="1"/>
          </p:nvPr>
        </p:nvSpPr>
        <p:spPr>
          <a:xfrm>
            <a:off x="720000" y="2706062"/>
            <a:ext cx="3198300" cy="1461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15"/>
          <p:cNvSpPr>
            <a:spLocks noGrp="1"/>
          </p:cNvSpPr>
          <p:nvPr>
            <p:ph type="pic" idx="2"/>
          </p:nvPr>
        </p:nvSpPr>
        <p:spPr>
          <a:xfrm>
            <a:off x="4494050" y="0"/>
            <a:ext cx="4650000" cy="5143500"/>
          </a:xfrm>
          <a:prstGeom prst="rect">
            <a:avLst/>
          </a:prstGeom>
          <a:noFill/>
          <a:ln w="19050" cap="flat" cmpd="sng">
            <a:solidFill>
              <a:schemeClr val="dk1"/>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1pPr>
            <a:lvl2pPr lvl="1"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marL="914400" lvl="1"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marL="1371600" lvl="2"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marL="1828800" lvl="3"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marL="2286000" lvl="4"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marL="2743200" lvl="5"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marL="3200400" lvl="6"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marL="3657600" lvl="7"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marL="4114800" lvl="8"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4" r:id="rId5"/>
    <p:sldLayoutId id="2147483655" r:id="rId6"/>
    <p:sldLayoutId id="2147483656" r:id="rId7"/>
    <p:sldLayoutId id="2147483658" r:id="rId8"/>
    <p:sldLayoutId id="2147483661" r:id="rId9"/>
    <p:sldLayoutId id="2147483662" r:id="rId10"/>
    <p:sldLayoutId id="2147483666" r:id="rId11"/>
    <p:sldLayoutId id="2147483667" r:id="rId12"/>
    <p:sldLayoutId id="2147483668" r:id="rId13"/>
    <p:sldLayoutId id="2147483669" r:id="rId14"/>
    <p:sldLayoutId id="2147483671" r:id="rId15"/>
    <p:sldLayoutId id="2147483672" r:id="rId16"/>
    <p:sldLayoutId id="2147483674" r:id="rId17"/>
    <p:sldLayoutId id="2147483675"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9"/>
        <p:cNvGrpSpPr/>
        <p:nvPr/>
      </p:nvGrpSpPr>
      <p:grpSpPr>
        <a:xfrm>
          <a:off x="0" y="0"/>
          <a:ext cx="0" cy="0"/>
          <a:chOff x="0" y="0"/>
          <a:chExt cx="0" cy="0"/>
        </a:xfrm>
      </p:grpSpPr>
      <p:sp>
        <p:nvSpPr>
          <p:cNvPr id="280" name="Google Shape;280;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81" name="Google Shape;281;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7.xml"/><Relationship Id="rId1" Type="http://schemas.openxmlformats.org/officeDocument/2006/relationships/slideLayout" Target="../slideLayouts/slideLayout16.xml"/><Relationship Id="rId5" Type="http://schemas.openxmlformats.org/officeDocument/2006/relationships/image" Target="../media/image7.png"/><Relationship Id="rId4" Type="http://schemas.openxmlformats.org/officeDocument/2006/relationships/hyperlink" Target="https://docs.google.com/spreadsheets/d/1_Fo6C5aZh3MORxm69IhMuR7E87SaAurR3Bpmyn5ydBw/copy#gid=453268611"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8.xml"/><Relationship Id="rId1" Type="http://schemas.openxmlformats.org/officeDocument/2006/relationships/slideLayout" Target="../slideLayouts/slideLayout15.xml"/><Relationship Id="rId5" Type="http://schemas.openxmlformats.org/officeDocument/2006/relationships/image" Target="../media/image8.png"/><Relationship Id="rId4" Type="http://schemas.openxmlformats.org/officeDocument/2006/relationships/hyperlink" Target="https://docs.google.com/spreadsheets/d/1_Fo6C5aZh3MORxm69IhMuR7E87SaAurR3Bpmyn5ydBw/copy#gid=1051421447"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2.xml"/><Relationship Id="rId1" Type="http://schemas.openxmlformats.org/officeDocument/2006/relationships/slideLayout" Target="../slideLayouts/slideLayout10.xml"/><Relationship Id="rId4" Type="http://schemas.openxmlformats.org/officeDocument/2006/relationships/image" Target="../media/image10.jpg"/></Relationships>
</file>

<file path=ppt/slides/_rels/slide23.xml.rels><?xml version="1.0" encoding="UTF-8" standalone="yes"?>
<Relationships xmlns="http://schemas.openxmlformats.org/package/2006/relationships"><Relationship Id="rId3" Type="http://schemas.openxmlformats.org/officeDocument/2006/relationships/hyperlink" Target="mailto:johel.batista@utp.ac.pa" TargetMode="External"/><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3" Type="http://schemas.openxmlformats.org/officeDocument/2006/relationships/hyperlink" Target="https://fonts.google.com/specimen/Figtree" TargetMode="External"/><Relationship Id="rId2" Type="http://schemas.openxmlformats.org/officeDocument/2006/relationships/notesSlide" Target="../notesSlides/notesSlide24.xml"/><Relationship Id="rId1" Type="http://schemas.openxmlformats.org/officeDocument/2006/relationships/slideLayout" Target="../slideLayouts/slideLayout20.xml"/><Relationship Id="rId4" Type="http://schemas.openxmlformats.org/officeDocument/2006/relationships/hyperlink" Target="https://fonts.google.com/specimen/Hanken+Grotesk"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3"/>
          <p:cNvSpPr txBox="1">
            <a:spLocks noGrp="1"/>
          </p:cNvSpPr>
          <p:nvPr>
            <p:ph type="ctrTitle"/>
          </p:nvPr>
        </p:nvSpPr>
        <p:spPr>
          <a:xfrm>
            <a:off x="1274410" y="1663443"/>
            <a:ext cx="6595178" cy="10204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dirty="0"/>
              <a:t>Emparejamiento Aproximado entre Estudiantes y Tutores en las Intervenciones Educativas de la Fundación Ayudinga</a:t>
            </a:r>
            <a:endParaRPr sz="2400" dirty="0"/>
          </a:p>
        </p:txBody>
      </p:sp>
      <p:sp>
        <p:nvSpPr>
          <p:cNvPr id="290" name="Google Shape;290;p33"/>
          <p:cNvSpPr txBox="1">
            <a:spLocks noGrp="1"/>
          </p:cNvSpPr>
          <p:nvPr>
            <p:ph type="subTitle" idx="1"/>
          </p:nvPr>
        </p:nvSpPr>
        <p:spPr>
          <a:xfrm>
            <a:off x="1087125" y="2799460"/>
            <a:ext cx="58974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latin typeface="Hanken Grotesk"/>
                <a:ea typeface="Hanken Grotesk"/>
                <a:cs typeface="Hanken Grotesk"/>
                <a:sym typeface="Hanken Grotesk"/>
              </a:rPr>
              <a:t>Autor</a:t>
            </a:r>
            <a:r>
              <a:rPr lang="en" sz="1600" dirty="0">
                <a:latin typeface="Hanken Grotesk"/>
                <a:ea typeface="Hanken Grotesk"/>
                <a:cs typeface="Hanken Grotesk"/>
                <a:sym typeface="Hanken Grotesk"/>
              </a:rPr>
              <a:t>: Johel Heraclio Batista Cárdenas | 8-914-587</a:t>
            </a:r>
            <a:endParaRPr sz="1600" dirty="0">
              <a:latin typeface="Hanken Grotesk"/>
              <a:ea typeface="Hanken Grotesk"/>
              <a:cs typeface="Hanken Grotesk"/>
              <a:sym typeface="Hanken Grotesk"/>
            </a:endParaRPr>
          </a:p>
        </p:txBody>
      </p:sp>
      <p:sp>
        <p:nvSpPr>
          <p:cNvPr id="2" name="Google Shape;290;p33">
            <a:extLst>
              <a:ext uri="{FF2B5EF4-FFF2-40B4-BE49-F238E27FC236}">
                <a16:creationId xmlns:a16="http://schemas.microsoft.com/office/drawing/2014/main" id="{DBD00869-68EB-B1D4-A263-AB2DBE6619AA}"/>
              </a:ext>
            </a:extLst>
          </p:cNvPr>
          <p:cNvSpPr txBox="1">
            <a:spLocks/>
          </p:cNvSpPr>
          <p:nvPr/>
        </p:nvSpPr>
        <p:spPr>
          <a:xfrm>
            <a:off x="1087125" y="3275260"/>
            <a:ext cx="5897400" cy="475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r>
              <a:rPr lang="en-US" sz="1600" b="1" dirty="0" err="1"/>
              <a:t>Asesor</a:t>
            </a:r>
            <a:r>
              <a:rPr lang="en-US" sz="1600" dirty="0"/>
              <a:t>: Víctor López Cabrera, </a:t>
            </a:r>
            <a:r>
              <a:rPr lang="en-US" sz="1600" dirty="0" err="1"/>
              <a:t>MsC</a:t>
            </a:r>
            <a:r>
              <a:rPr lang="en-US" sz="1600" dirty="0"/>
              <a:t>.</a:t>
            </a:r>
          </a:p>
        </p:txBody>
      </p:sp>
      <p:sp>
        <p:nvSpPr>
          <p:cNvPr id="3" name="Google Shape;290;p33">
            <a:extLst>
              <a:ext uri="{FF2B5EF4-FFF2-40B4-BE49-F238E27FC236}">
                <a16:creationId xmlns:a16="http://schemas.microsoft.com/office/drawing/2014/main" id="{B9B565F2-474C-89BA-3E40-37B46BD284CD}"/>
              </a:ext>
            </a:extLst>
          </p:cNvPr>
          <p:cNvSpPr txBox="1">
            <a:spLocks/>
          </p:cNvSpPr>
          <p:nvPr/>
        </p:nvSpPr>
        <p:spPr>
          <a:xfrm>
            <a:off x="1274409" y="521671"/>
            <a:ext cx="6595178" cy="6445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n-US" sz="1800" b="1" dirty="0" err="1"/>
              <a:t>Sustentación</a:t>
            </a:r>
            <a:r>
              <a:rPr lang="en-US" sz="1800" b="1" dirty="0"/>
              <a:t> del </a:t>
            </a:r>
            <a:r>
              <a:rPr lang="en-US" sz="1800" b="1" dirty="0" err="1"/>
              <a:t>Trabajo</a:t>
            </a:r>
            <a:r>
              <a:rPr lang="en-US" sz="1800" b="1" dirty="0"/>
              <a:t> de </a:t>
            </a:r>
            <a:r>
              <a:rPr lang="en-US" sz="1800" b="1" dirty="0" err="1"/>
              <a:t>Graduación</a:t>
            </a:r>
            <a:r>
              <a:rPr lang="en-US" sz="1800" b="1" dirty="0"/>
              <a:t> para </a:t>
            </a:r>
            <a:r>
              <a:rPr lang="en-US" sz="1800" b="1" dirty="0" err="1"/>
              <a:t>optar</a:t>
            </a:r>
            <a:r>
              <a:rPr lang="en-US" sz="1800" b="1" dirty="0"/>
              <a:t> </a:t>
            </a:r>
            <a:r>
              <a:rPr lang="en-US" sz="1800" b="1" dirty="0" err="1"/>
              <a:t>por</a:t>
            </a:r>
            <a:r>
              <a:rPr lang="en-US" sz="1800" b="1" dirty="0"/>
              <a:t> </a:t>
            </a:r>
            <a:r>
              <a:rPr lang="en-US" sz="1800" b="1" dirty="0" err="1"/>
              <a:t>el</a:t>
            </a:r>
            <a:r>
              <a:rPr lang="en-US" sz="1800" b="1" dirty="0"/>
              <a:t> </a:t>
            </a:r>
            <a:r>
              <a:rPr lang="en-US" sz="1800" b="1" dirty="0" err="1"/>
              <a:t>título</a:t>
            </a:r>
            <a:r>
              <a:rPr lang="en-US" sz="1800" b="1" dirty="0"/>
              <a:t> de </a:t>
            </a:r>
            <a:r>
              <a:rPr lang="en-US" sz="1800" b="1" dirty="0" err="1"/>
              <a:t>Licenciado</a:t>
            </a:r>
            <a:r>
              <a:rPr lang="en-US" sz="1800" b="1" dirty="0"/>
              <a:t> </a:t>
            </a:r>
            <a:r>
              <a:rPr lang="en-US" sz="1800" b="1" dirty="0" err="1"/>
              <a:t>en</a:t>
            </a:r>
            <a:r>
              <a:rPr lang="en-US" sz="1800" b="1" dirty="0"/>
              <a:t> </a:t>
            </a:r>
            <a:r>
              <a:rPr lang="en-US" sz="1800" b="1" dirty="0" err="1"/>
              <a:t>Ingeniería</a:t>
            </a:r>
            <a:r>
              <a:rPr lang="en-US" sz="1800" b="1" dirty="0"/>
              <a:t> </a:t>
            </a:r>
            <a:r>
              <a:rPr lang="en-US" sz="1800" b="1" dirty="0" err="1"/>
              <a:t>en</a:t>
            </a:r>
            <a:r>
              <a:rPr lang="en-US" sz="1800" b="1" dirty="0"/>
              <a:t> </a:t>
            </a:r>
            <a:r>
              <a:rPr lang="en-US" sz="1800" b="1" dirty="0" err="1"/>
              <a:t>Sistemas</a:t>
            </a:r>
            <a:r>
              <a:rPr lang="en-US" sz="1800" b="1" dirty="0"/>
              <a:t> de </a:t>
            </a:r>
            <a:r>
              <a:rPr lang="en-US" sz="1800" b="1" dirty="0" err="1"/>
              <a:t>Información</a:t>
            </a:r>
            <a:endParaRPr lang="en-US" sz="1800" dirty="0"/>
          </a:p>
        </p:txBody>
      </p:sp>
      <p:sp>
        <p:nvSpPr>
          <p:cNvPr id="5" name="Google Shape;290;p33">
            <a:extLst>
              <a:ext uri="{FF2B5EF4-FFF2-40B4-BE49-F238E27FC236}">
                <a16:creationId xmlns:a16="http://schemas.microsoft.com/office/drawing/2014/main" id="{ADD0FE35-F353-7E36-F61B-4B62CFCFBC0D}"/>
              </a:ext>
            </a:extLst>
          </p:cNvPr>
          <p:cNvSpPr txBox="1">
            <a:spLocks/>
          </p:cNvSpPr>
          <p:nvPr/>
        </p:nvSpPr>
        <p:spPr>
          <a:xfrm>
            <a:off x="1961494" y="3977230"/>
            <a:ext cx="5221009" cy="6445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s-PA" sz="1600" b="1" dirty="0"/>
              <a:t>Universidad Tecnológica de Panamá</a:t>
            </a:r>
          </a:p>
          <a:p>
            <a:pPr marL="0" indent="0" algn="ctr"/>
            <a:r>
              <a:rPr lang="es-PA" sz="1600" b="1" dirty="0"/>
              <a:t>Facultad de Ingeniería en Sistemas Computacionales</a:t>
            </a: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079292" y="1805126"/>
            <a:ext cx="6985416" cy="153324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Modelado Matemático del Emparejamiento</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Tree>
    <p:extLst>
      <p:ext uri="{BB962C8B-B14F-4D97-AF65-F5344CB8AC3E}">
        <p14:creationId xmlns:p14="http://schemas.microsoft.com/office/powerpoint/2010/main" val="9740218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cxnSp>
        <p:nvCxnSpPr>
          <p:cNvPr id="419" name="Google Shape;419;p44"/>
          <p:cNvCxnSpPr>
            <a:stCxn id="420" idx="3"/>
            <a:endCxn id="421" idx="1"/>
          </p:cNvCxnSpPr>
          <p:nvPr/>
        </p:nvCxnSpPr>
        <p:spPr>
          <a:xfrm>
            <a:off x="4208912" y="2129725"/>
            <a:ext cx="3080700" cy="0"/>
          </a:xfrm>
          <a:prstGeom prst="straightConnector1">
            <a:avLst/>
          </a:prstGeom>
          <a:noFill/>
          <a:ln w="19050" cap="flat" cmpd="sng">
            <a:solidFill>
              <a:schemeClr val="dk1"/>
            </a:solidFill>
            <a:prstDash val="solid"/>
            <a:round/>
            <a:headEnd type="none" w="med" len="med"/>
            <a:tailEnd type="none" w="med" len="med"/>
          </a:ln>
        </p:spPr>
      </p:cxnSp>
      <p:sp>
        <p:nvSpPr>
          <p:cNvPr id="422" name="Google Shape;422;p44"/>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Current situation &amp; problems statement</a:t>
            </a:r>
            <a:endParaRPr/>
          </a:p>
        </p:txBody>
      </p:sp>
      <p:sp>
        <p:nvSpPr>
          <p:cNvPr id="423" name="Google Shape;423;p44"/>
          <p:cNvSpPr txBox="1"/>
          <p:nvPr/>
        </p:nvSpPr>
        <p:spPr>
          <a:xfrm>
            <a:off x="895217" y="1875750"/>
            <a:ext cx="2202600" cy="409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Current situation</a:t>
            </a:r>
            <a:endParaRPr sz="1900">
              <a:solidFill>
                <a:schemeClr val="dk1"/>
              </a:solidFill>
              <a:latin typeface="Figtree Black"/>
              <a:ea typeface="Figtree Black"/>
              <a:cs typeface="Figtree Black"/>
              <a:sym typeface="Figtree Black"/>
            </a:endParaRPr>
          </a:p>
        </p:txBody>
      </p:sp>
      <p:sp>
        <p:nvSpPr>
          <p:cNvPr id="424" name="Google Shape;424;p44"/>
          <p:cNvSpPr txBox="1"/>
          <p:nvPr/>
        </p:nvSpPr>
        <p:spPr>
          <a:xfrm>
            <a:off x="895174" y="2215400"/>
            <a:ext cx="2202600" cy="161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Jupiter is a gas giant and the biggest planet in the Solar System. It's the fourth-brightest object in the night sky. It was named after the Roman god of the skies and lightning</a:t>
            </a:r>
            <a:endParaRPr sz="1200">
              <a:solidFill>
                <a:schemeClr val="dk1"/>
              </a:solidFill>
              <a:latin typeface="Hanken Grotesk"/>
              <a:ea typeface="Hanken Grotesk"/>
              <a:cs typeface="Hanken Grotesk"/>
              <a:sym typeface="Hanken Grotesk"/>
            </a:endParaRPr>
          </a:p>
        </p:txBody>
      </p:sp>
      <p:sp>
        <p:nvSpPr>
          <p:cNvPr id="425" name="Google Shape;425;p44"/>
          <p:cNvSpPr txBox="1"/>
          <p:nvPr/>
        </p:nvSpPr>
        <p:spPr>
          <a:xfrm>
            <a:off x="3249812"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Earth</a:t>
            </a:r>
            <a:endParaRPr sz="1900">
              <a:solidFill>
                <a:schemeClr val="dk1"/>
              </a:solidFill>
              <a:latin typeface="Figtree Black"/>
              <a:ea typeface="Figtree Black"/>
              <a:cs typeface="Figtree Black"/>
              <a:sym typeface="Figtree Black"/>
            </a:endParaRPr>
          </a:p>
        </p:txBody>
      </p:sp>
      <p:sp>
        <p:nvSpPr>
          <p:cNvPr id="426" name="Google Shape;426;p44"/>
          <p:cNvSpPr txBox="1"/>
          <p:nvPr/>
        </p:nvSpPr>
        <p:spPr>
          <a:xfrm>
            <a:off x="3249824"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third planet from the Sun and has life</a:t>
            </a:r>
            <a:endParaRPr sz="1200">
              <a:solidFill>
                <a:schemeClr val="dk1"/>
              </a:solidFill>
              <a:latin typeface="Hanken Grotesk"/>
              <a:ea typeface="Hanken Grotesk"/>
              <a:cs typeface="Hanken Grotesk"/>
              <a:sym typeface="Hanken Grotesk"/>
            </a:endParaRPr>
          </a:p>
        </p:txBody>
      </p:sp>
      <p:sp>
        <p:nvSpPr>
          <p:cNvPr id="427" name="Google Shape;427;p44"/>
          <p:cNvSpPr txBox="1"/>
          <p:nvPr/>
        </p:nvSpPr>
        <p:spPr>
          <a:xfrm>
            <a:off x="4962590"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428" name="Google Shape;428;p44"/>
          <p:cNvSpPr txBox="1"/>
          <p:nvPr/>
        </p:nvSpPr>
        <p:spPr>
          <a:xfrm>
            <a:off x="4962597"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Despite being red, Mars is actually a cold place</a:t>
            </a:r>
            <a:endParaRPr sz="1200">
              <a:solidFill>
                <a:schemeClr val="dk1"/>
              </a:solidFill>
              <a:latin typeface="Hanken Grotesk"/>
              <a:ea typeface="Hanken Grotesk"/>
              <a:cs typeface="Hanken Grotesk"/>
              <a:sym typeface="Hanken Grotesk"/>
            </a:endParaRPr>
          </a:p>
        </p:txBody>
      </p:sp>
      <p:sp>
        <p:nvSpPr>
          <p:cNvPr id="429" name="Google Shape;429;p44"/>
          <p:cNvSpPr txBox="1"/>
          <p:nvPr/>
        </p:nvSpPr>
        <p:spPr>
          <a:xfrm>
            <a:off x="6696325"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430" name="Google Shape;430;p44"/>
          <p:cNvSpPr txBox="1"/>
          <p:nvPr/>
        </p:nvSpPr>
        <p:spPr>
          <a:xfrm>
            <a:off x="6696326"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Mercury is the smallest planet in the Solar System</a:t>
            </a:r>
            <a:endParaRPr sz="1200">
              <a:solidFill>
                <a:schemeClr val="dk1"/>
              </a:solidFill>
              <a:latin typeface="Hanken Grotesk"/>
              <a:ea typeface="Hanken Grotesk"/>
              <a:cs typeface="Hanken Grotesk"/>
              <a:sym typeface="Hanken Grotesk"/>
            </a:endParaRPr>
          </a:p>
        </p:txBody>
      </p:sp>
      <p:sp>
        <p:nvSpPr>
          <p:cNvPr id="431" name="Google Shape;431;p44"/>
          <p:cNvSpPr txBox="1"/>
          <p:nvPr/>
        </p:nvSpPr>
        <p:spPr>
          <a:xfrm>
            <a:off x="4977449" y="4094852"/>
            <a:ext cx="1522800" cy="4767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Problems</a:t>
            </a:r>
            <a:endParaRPr sz="1900">
              <a:solidFill>
                <a:schemeClr val="dk1"/>
              </a:solidFill>
              <a:latin typeface="Figtree Black"/>
              <a:ea typeface="Figtree Black"/>
              <a:cs typeface="Figtree Black"/>
              <a:sym typeface="Figtree Black"/>
            </a:endParaRPr>
          </a:p>
        </p:txBody>
      </p:sp>
      <p:sp>
        <p:nvSpPr>
          <p:cNvPr id="420" name="Google Shape;420;p44"/>
          <p:cNvSpPr txBox="1"/>
          <p:nvPr/>
        </p:nvSpPr>
        <p:spPr>
          <a:xfrm>
            <a:off x="3843212"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01</a:t>
            </a:r>
            <a:endParaRPr sz="1100">
              <a:solidFill>
                <a:schemeClr val="lt1"/>
              </a:solidFill>
              <a:latin typeface="Figtree Black"/>
              <a:ea typeface="Figtree Black"/>
              <a:cs typeface="Figtree Black"/>
              <a:sym typeface="Figtree Black"/>
            </a:endParaRPr>
          </a:p>
        </p:txBody>
      </p:sp>
      <p:sp>
        <p:nvSpPr>
          <p:cNvPr id="432" name="Google Shape;432;p44"/>
          <p:cNvSpPr txBox="1"/>
          <p:nvPr/>
        </p:nvSpPr>
        <p:spPr>
          <a:xfrm>
            <a:off x="5555990"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02</a:t>
            </a:r>
            <a:endParaRPr sz="1100">
              <a:solidFill>
                <a:schemeClr val="lt1"/>
              </a:solidFill>
              <a:latin typeface="Figtree Black"/>
              <a:ea typeface="Figtree Black"/>
              <a:cs typeface="Figtree Black"/>
              <a:sym typeface="Figtree Black"/>
            </a:endParaRPr>
          </a:p>
        </p:txBody>
      </p:sp>
      <p:sp>
        <p:nvSpPr>
          <p:cNvPr id="421" name="Google Shape;421;p44"/>
          <p:cNvSpPr txBox="1"/>
          <p:nvPr/>
        </p:nvSpPr>
        <p:spPr>
          <a:xfrm>
            <a:off x="7289725"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03</a:t>
            </a:r>
            <a:endParaRPr sz="1100">
              <a:solidFill>
                <a:schemeClr val="lt1"/>
              </a:solidFill>
              <a:latin typeface="Figtree Black"/>
              <a:ea typeface="Figtree Black"/>
              <a:cs typeface="Figtree Black"/>
              <a:sym typeface="Figtree Black"/>
            </a:endParaRPr>
          </a:p>
        </p:txBody>
      </p:sp>
      <p:grpSp>
        <p:nvGrpSpPr>
          <p:cNvPr id="433" name="Google Shape;433;p44"/>
          <p:cNvGrpSpPr/>
          <p:nvPr/>
        </p:nvGrpSpPr>
        <p:grpSpPr>
          <a:xfrm>
            <a:off x="5552503" y="1449563"/>
            <a:ext cx="372675" cy="345000"/>
            <a:chOff x="3221113" y="2520150"/>
            <a:chExt cx="372675" cy="345000"/>
          </a:xfrm>
        </p:grpSpPr>
        <p:sp>
          <p:nvSpPr>
            <p:cNvPr id="434" name="Google Shape;434;p44"/>
            <p:cNvSpPr/>
            <p:nvPr/>
          </p:nvSpPr>
          <p:spPr>
            <a:xfrm>
              <a:off x="3554288" y="2774400"/>
              <a:ext cx="14875" cy="43850"/>
            </a:xfrm>
            <a:custGeom>
              <a:avLst/>
              <a:gdLst/>
              <a:ahLst/>
              <a:cxnLst/>
              <a:rect l="l" t="t" r="r" b="b"/>
              <a:pathLst>
                <a:path w="595" h="1754" extrusionOk="0">
                  <a:moveTo>
                    <a:pt x="0" y="0"/>
                  </a:moveTo>
                  <a:lnTo>
                    <a:pt x="0" y="1753"/>
                  </a:lnTo>
                  <a:lnTo>
                    <a:pt x="595" y="17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4"/>
            <p:cNvSpPr/>
            <p:nvPr/>
          </p:nvSpPr>
          <p:spPr>
            <a:xfrm>
              <a:off x="3295938" y="2550150"/>
              <a:ext cx="87425" cy="151750"/>
            </a:xfrm>
            <a:custGeom>
              <a:avLst/>
              <a:gdLst/>
              <a:ahLst/>
              <a:cxnLst/>
              <a:rect l="l" t="t" r="r" b="b"/>
              <a:pathLst>
                <a:path w="3497" h="6070" extrusionOk="0">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4"/>
            <p:cNvSpPr/>
            <p:nvPr/>
          </p:nvSpPr>
          <p:spPr>
            <a:xfrm>
              <a:off x="3420763" y="2565000"/>
              <a:ext cx="88700" cy="178400"/>
            </a:xfrm>
            <a:custGeom>
              <a:avLst/>
              <a:gdLst/>
              <a:ahLst/>
              <a:cxnLst/>
              <a:rect l="l" t="t" r="r" b="b"/>
              <a:pathLst>
                <a:path w="3548" h="7136" extrusionOk="0">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4"/>
            <p:cNvSpPr/>
            <p:nvPr/>
          </p:nvSpPr>
          <p:spPr>
            <a:xfrm>
              <a:off x="3221113" y="2520150"/>
              <a:ext cx="372675" cy="345000"/>
            </a:xfrm>
            <a:custGeom>
              <a:avLst/>
              <a:gdLst/>
              <a:ahLst/>
              <a:cxnLst/>
              <a:rect l="l" t="t" r="r" b="b"/>
              <a:pathLst>
                <a:path w="14907" h="13800" extrusionOk="0">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44"/>
          <p:cNvGrpSpPr/>
          <p:nvPr/>
        </p:nvGrpSpPr>
        <p:grpSpPr>
          <a:xfrm>
            <a:off x="3854074" y="1450200"/>
            <a:ext cx="343975" cy="343725"/>
            <a:chOff x="4744988" y="1976825"/>
            <a:chExt cx="343975" cy="343725"/>
          </a:xfrm>
        </p:grpSpPr>
        <p:sp>
          <p:nvSpPr>
            <p:cNvPr id="439" name="Google Shape;439;p44"/>
            <p:cNvSpPr/>
            <p:nvPr/>
          </p:nvSpPr>
          <p:spPr>
            <a:xfrm>
              <a:off x="4788813" y="2020400"/>
              <a:ext cx="47950" cy="59125"/>
            </a:xfrm>
            <a:custGeom>
              <a:avLst/>
              <a:gdLst/>
              <a:ahLst/>
              <a:cxnLst/>
              <a:rect l="l" t="t" r="r" b="b"/>
              <a:pathLst>
                <a:path w="1918" h="2365" extrusionOk="0">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4"/>
            <p:cNvSpPr/>
            <p:nvPr/>
          </p:nvSpPr>
          <p:spPr>
            <a:xfrm>
              <a:off x="4744988" y="1976825"/>
              <a:ext cx="343975" cy="343725"/>
            </a:xfrm>
            <a:custGeom>
              <a:avLst/>
              <a:gdLst/>
              <a:ahLst/>
              <a:cxnLst/>
              <a:rect l="l" t="t" r="r" b="b"/>
              <a:pathLst>
                <a:path w="13759" h="13749" extrusionOk="0">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4"/>
            <p:cNvSpPr/>
            <p:nvPr/>
          </p:nvSpPr>
          <p:spPr>
            <a:xfrm>
              <a:off x="4843163" y="2064225"/>
              <a:ext cx="38450" cy="15150"/>
            </a:xfrm>
            <a:custGeom>
              <a:avLst/>
              <a:gdLst/>
              <a:ahLst/>
              <a:cxnLst/>
              <a:rect l="l" t="t" r="r" b="b"/>
              <a:pathLst>
                <a:path w="1538" h="606" extrusionOk="0">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4"/>
            <p:cNvSpPr/>
            <p:nvPr/>
          </p:nvSpPr>
          <p:spPr>
            <a:xfrm>
              <a:off x="4788813" y="2108050"/>
              <a:ext cx="92800" cy="14900"/>
            </a:xfrm>
            <a:custGeom>
              <a:avLst/>
              <a:gdLst/>
              <a:ahLst/>
              <a:cxnLst/>
              <a:rect l="l" t="t" r="r" b="b"/>
              <a:pathLst>
                <a:path w="3712" h="596" extrusionOk="0">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4"/>
            <p:cNvSpPr/>
            <p:nvPr/>
          </p:nvSpPr>
          <p:spPr>
            <a:xfrm>
              <a:off x="4788813" y="2151875"/>
              <a:ext cx="92800" cy="14900"/>
            </a:xfrm>
            <a:custGeom>
              <a:avLst/>
              <a:gdLst/>
              <a:ahLst/>
              <a:cxnLst/>
              <a:rect l="l" t="t" r="r" b="b"/>
              <a:pathLst>
                <a:path w="3712" h="596" extrusionOk="0">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4"/>
            <p:cNvSpPr/>
            <p:nvPr/>
          </p:nvSpPr>
          <p:spPr>
            <a:xfrm>
              <a:off x="4953088" y="2108050"/>
              <a:ext cx="92050" cy="14900"/>
            </a:xfrm>
            <a:custGeom>
              <a:avLst/>
              <a:gdLst/>
              <a:ahLst/>
              <a:cxnLst/>
              <a:rect l="l" t="t" r="r" b="b"/>
              <a:pathLst>
                <a:path w="3682" h="596" extrusionOk="0">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4"/>
            <p:cNvSpPr/>
            <p:nvPr/>
          </p:nvSpPr>
          <p:spPr>
            <a:xfrm>
              <a:off x="4953088" y="2064225"/>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4"/>
            <p:cNvSpPr/>
            <p:nvPr/>
          </p:nvSpPr>
          <p:spPr>
            <a:xfrm>
              <a:off x="4953088" y="2020400"/>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4"/>
            <p:cNvSpPr/>
            <p:nvPr/>
          </p:nvSpPr>
          <p:spPr>
            <a:xfrm>
              <a:off x="4953088" y="2151875"/>
              <a:ext cx="70525" cy="14900"/>
            </a:xfrm>
            <a:custGeom>
              <a:avLst/>
              <a:gdLst/>
              <a:ahLst/>
              <a:cxnLst/>
              <a:rect l="l" t="t" r="r" b="b"/>
              <a:pathLst>
                <a:path w="2821" h="596" extrusionOk="0">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44"/>
          <p:cNvGrpSpPr/>
          <p:nvPr/>
        </p:nvGrpSpPr>
        <p:grpSpPr>
          <a:xfrm>
            <a:off x="7299562" y="1450200"/>
            <a:ext cx="346000" cy="343725"/>
            <a:chOff x="7008788" y="1976825"/>
            <a:chExt cx="346000" cy="343725"/>
          </a:xfrm>
        </p:grpSpPr>
        <p:sp>
          <p:nvSpPr>
            <p:cNvPr id="449" name="Google Shape;449;p44"/>
            <p:cNvSpPr/>
            <p:nvPr/>
          </p:nvSpPr>
          <p:spPr>
            <a:xfrm>
              <a:off x="7076188" y="1976825"/>
              <a:ext cx="232725" cy="293475"/>
            </a:xfrm>
            <a:custGeom>
              <a:avLst/>
              <a:gdLst/>
              <a:ahLst/>
              <a:cxnLst/>
              <a:rect l="l" t="t" r="r" b="b"/>
              <a:pathLst>
                <a:path w="9309" h="11739" extrusionOk="0">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4"/>
            <p:cNvSpPr/>
            <p:nvPr/>
          </p:nvSpPr>
          <p:spPr>
            <a:xfrm>
              <a:off x="7218163" y="2184525"/>
              <a:ext cx="136625" cy="136025"/>
            </a:xfrm>
            <a:custGeom>
              <a:avLst/>
              <a:gdLst/>
              <a:ahLst/>
              <a:cxnLst/>
              <a:rect l="l" t="t" r="r" b="b"/>
              <a:pathLst>
                <a:path w="5465" h="5441" extrusionOk="0">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4"/>
            <p:cNvSpPr/>
            <p:nvPr/>
          </p:nvSpPr>
          <p:spPr>
            <a:xfrm>
              <a:off x="7135888" y="2021675"/>
              <a:ext cx="118700" cy="68200"/>
            </a:xfrm>
            <a:custGeom>
              <a:avLst/>
              <a:gdLst/>
              <a:ahLst/>
              <a:cxnLst/>
              <a:rect l="l" t="t" r="r" b="b"/>
              <a:pathLst>
                <a:path w="4748" h="2728" extrusionOk="0">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4"/>
            <p:cNvSpPr/>
            <p:nvPr/>
          </p:nvSpPr>
          <p:spPr>
            <a:xfrm>
              <a:off x="7008788" y="2102675"/>
              <a:ext cx="38450" cy="15150"/>
            </a:xfrm>
            <a:custGeom>
              <a:avLst/>
              <a:gdLst/>
              <a:ahLst/>
              <a:cxnLst/>
              <a:rect l="l" t="t" r="r" b="b"/>
              <a:pathLst>
                <a:path w="1538" h="606" extrusionOk="0">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4"/>
            <p:cNvSpPr/>
            <p:nvPr/>
          </p:nvSpPr>
          <p:spPr>
            <a:xfrm>
              <a:off x="7008788" y="2052775"/>
              <a:ext cx="39475" cy="26600"/>
            </a:xfrm>
            <a:custGeom>
              <a:avLst/>
              <a:gdLst/>
              <a:ahLst/>
              <a:cxnLst/>
              <a:rect l="l" t="t" r="r" b="b"/>
              <a:pathLst>
                <a:path w="1579" h="1064" extrusionOk="0">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4"/>
            <p:cNvSpPr/>
            <p:nvPr/>
          </p:nvSpPr>
          <p:spPr>
            <a:xfrm>
              <a:off x="7008788" y="2141125"/>
              <a:ext cx="39475" cy="26675"/>
            </a:xfrm>
            <a:custGeom>
              <a:avLst/>
              <a:gdLst/>
              <a:ahLst/>
              <a:cxnLst/>
              <a:rect l="l" t="t" r="r" b="b"/>
              <a:pathLst>
                <a:path w="1579" h="1067" extrusionOk="0">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5" name="Google Shape;455;p44"/>
          <p:cNvCxnSpPr>
            <a:stCxn id="426" idx="2"/>
            <a:endCxn id="431" idx="0"/>
          </p:cNvCxnSpPr>
          <p:nvPr/>
        </p:nvCxnSpPr>
        <p:spPr>
          <a:xfrm rot="-5400000" flipH="1">
            <a:off x="4677224" y="3033275"/>
            <a:ext cx="410400" cy="1712700"/>
          </a:xfrm>
          <a:prstGeom prst="bentConnector3">
            <a:avLst>
              <a:gd name="adj1" fmla="val 50003"/>
            </a:avLst>
          </a:prstGeom>
          <a:noFill/>
          <a:ln w="19050" cap="flat" cmpd="sng">
            <a:solidFill>
              <a:schemeClr val="dk1"/>
            </a:solidFill>
            <a:prstDash val="solid"/>
            <a:round/>
            <a:headEnd type="none" w="med" len="med"/>
            <a:tailEnd type="none" w="med" len="med"/>
          </a:ln>
        </p:spPr>
      </p:cxnSp>
      <p:cxnSp>
        <p:nvCxnSpPr>
          <p:cNvPr id="456" name="Google Shape;456;p44"/>
          <p:cNvCxnSpPr>
            <a:stCxn id="428" idx="2"/>
            <a:endCxn id="431" idx="0"/>
          </p:cNvCxnSpPr>
          <p:nvPr/>
        </p:nvCxnSpPr>
        <p:spPr>
          <a:xfrm rot="-5400000" flipH="1">
            <a:off x="5533947" y="3889325"/>
            <a:ext cx="410400" cy="600"/>
          </a:xfrm>
          <a:prstGeom prst="bentConnector3">
            <a:avLst>
              <a:gd name="adj1" fmla="val 50003"/>
            </a:avLst>
          </a:prstGeom>
          <a:noFill/>
          <a:ln w="19050" cap="flat" cmpd="sng">
            <a:solidFill>
              <a:schemeClr val="dk1"/>
            </a:solidFill>
            <a:prstDash val="solid"/>
            <a:round/>
            <a:headEnd type="none" w="med" len="med"/>
            <a:tailEnd type="none" w="med" len="med"/>
          </a:ln>
        </p:spPr>
      </p:cxnSp>
      <p:cxnSp>
        <p:nvCxnSpPr>
          <p:cNvPr id="457" name="Google Shape;457;p44"/>
          <p:cNvCxnSpPr>
            <a:stCxn id="430" idx="2"/>
            <a:endCxn id="431" idx="0"/>
          </p:cNvCxnSpPr>
          <p:nvPr/>
        </p:nvCxnSpPr>
        <p:spPr>
          <a:xfrm rot="5400000">
            <a:off x="6400526" y="3022775"/>
            <a:ext cx="410400" cy="1733700"/>
          </a:xfrm>
          <a:prstGeom prst="bentConnector3">
            <a:avLst>
              <a:gd name="adj1" fmla="val 50003"/>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079292" y="1805126"/>
            <a:ext cx="6985416" cy="153324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Análisis de Resultados</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Tree>
    <p:extLst>
      <p:ext uri="{BB962C8B-B14F-4D97-AF65-F5344CB8AC3E}">
        <p14:creationId xmlns:p14="http://schemas.microsoft.com/office/powerpoint/2010/main" val="1653786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Reviewing concepts is a good idea</a:t>
            </a:r>
            <a:endParaRPr/>
          </a:p>
        </p:txBody>
      </p:sp>
      <p:sp>
        <p:nvSpPr>
          <p:cNvPr id="544" name="Google Shape;544;p47"/>
          <p:cNvSpPr txBox="1">
            <a:spLocks noGrp="1"/>
          </p:cNvSpPr>
          <p:nvPr>
            <p:ph type="subTitle" idx="1"/>
          </p:nvPr>
        </p:nvSpPr>
        <p:spPr>
          <a:xfrm>
            <a:off x="874134"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545" name="Google Shape;545;p47"/>
          <p:cNvSpPr txBox="1">
            <a:spLocks noGrp="1"/>
          </p:cNvSpPr>
          <p:nvPr>
            <p:ph type="subTitle" idx="2"/>
          </p:nvPr>
        </p:nvSpPr>
        <p:spPr>
          <a:xfrm>
            <a:off x="3319800"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a:t>
            </a:r>
            <a:endParaRPr/>
          </a:p>
          <a:p>
            <a:pPr marL="0" lvl="0" indent="0" algn="ctr" rtl="0">
              <a:spcBef>
                <a:spcPts val="0"/>
              </a:spcBef>
              <a:spcAft>
                <a:spcPts val="0"/>
              </a:spcAft>
              <a:buNone/>
            </a:pPr>
            <a:r>
              <a:rPr lang="en"/>
              <a:t>high temperatures</a:t>
            </a:r>
            <a:endParaRPr/>
          </a:p>
        </p:txBody>
      </p:sp>
      <p:sp>
        <p:nvSpPr>
          <p:cNvPr id="546" name="Google Shape;546;p47"/>
          <p:cNvSpPr txBox="1">
            <a:spLocks noGrp="1"/>
          </p:cNvSpPr>
          <p:nvPr>
            <p:ph type="subTitle" idx="13"/>
          </p:nvPr>
        </p:nvSpPr>
        <p:spPr>
          <a:xfrm>
            <a:off x="872334"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47" name="Google Shape;547;p47"/>
          <p:cNvSpPr txBox="1">
            <a:spLocks noGrp="1"/>
          </p:cNvSpPr>
          <p:nvPr>
            <p:ph type="subTitle" idx="8"/>
          </p:nvPr>
        </p:nvSpPr>
        <p:spPr>
          <a:xfrm>
            <a:off x="3318000"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48" name="Google Shape;548;p47"/>
          <p:cNvSpPr txBox="1">
            <a:spLocks noGrp="1"/>
          </p:cNvSpPr>
          <p:nvPr>
            <p:ph type="subTitle" idx="7"/>
          </p:nvPr>
        </p:nvSpPr>
        <p:spPr>
          <a:xfrm>
            <a:off x="872334"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49" name="Google Shape;549;p47"/>
          <p:cNvSpPr txBox="1">
            <a:spLocks noGrp="1"/>
          </p:cNvSpPr>
          <p:nvPr>
            <p:ph type="subTitle" idx="3"/>
          </p:nvPr>
        </p:nvSpPr>
        <p:spPr>
          <a:xfrm>
            <a:off x="874134"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550" name="Google Shape;550;p47"/>
          <p:cNvSpPr txBox="1">
            <a:spLocks noGrp="1"/>
          </p:cNvSpPr>
          <p:nvPr>
            <p:ph type="subTitle" idx="4"/>
          </p:nvPr>
        </p:nvSpPr>
        <p:spPr>
          <a:xfrm>
            <a:off x="3319800"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
        <p:nvSpPr>
          <p:cNvPr id="551" name="Google Shape;551;p47"/>
          <p:cNvSpPr txBox="1">
            <a:spLocks noGrp="1"/>
          </p:cNvSpPr>
          <p:nvPr>
            <p:ph type="subTitle" idx="5"/>
          </p:nvPr>
        </p:nvSpPr>
        <p:spPr>
          <a:xfrm>
            <a:off x="5765466"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552" name="Google Shape;552;p47"/>
          <p:cNvSpPr txBox="1">
            <a:spLocks noGrp="1"/>
          </p:cNvSpPr>
          <p:nvPr>
            <p:ph type="subTitle" idx="6"/>
          </p:nvPr>
        </p:nvSpPr>
        <p:spPr>
          <a:xfrm>
            <a:off x="5765466"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553" name="Google Shape;553;p47"/>
          <p:cNvSpPr txBox="1">
            <a:spLocks noGrp="1"/>
          </p:cNvSpPr>
          <p:nvPr>
            <p:ph type="subTitle" idx="9"/>
          </p:nvPr>
        </p:nvSpPr>
        <p:spPr>
          <a:xfrm>
            <a:off x="5763666"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554" name="Google Shape;554;p47"/>
          <p:cNvSpPr txBox="1">
            <a:spLocks noGrp="1"/>
          </p:cNvSpPr>
          <p:nvPr>
            <p:ph type="subTitle" idx="14"/>
          </p:nvPr>
        </p:nvSpPr>
        <p:spPr>
          <a:xfrm>
            <a:off x="3318000"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555" name="Google Shape;555;p47"/>
          <p:cNvSpPr txBox="1">
            <a:spLocks noGrp="1"/>
          </p:cNvSpPr>
          <p:nvPr>
            <p:ph type="subTitle" idx="15"/>
          </p:nvPr>
        </p:nvSpPr>
        <p:spPr>
          <a:xfrm>
            <a:off x="5763666"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grpSp>
        <p:nvGrpSpPr>
          <p:cNvPr id="556" name="Google Shape;556;p47"/>
          <p:cNvGrpSpPr/>
          <p:nvPr/>
        </p:nvGrpSpPr>
        <p:grpSpPr>
          <a:xfrm>
            <a:off x="6692903" y="2955775"/>
            <a:ext cx="344725" cy="321400"/>
            <a:chOff x="4006113" y="3669350"/>
            <a:chExt cx="344725" cy="321400"/>
          </a:xfrm>
        </p:grpSpPr>
        <p:sp>
          <p:nvSpPr>
            <p:cNvPr id="557" name="Google Shape;557;p47"/>
            <p:cNvSpPr/>
            <p:nvPr/>
          </p:nvSpPr>
          <p:spPr>
            <a:xfrm>
              <a:off x="4023038" y="3669350"/>
              <a:ext cx="309875" cy="199675"/>
            </a:xfrm>
            <a:custGeom>
              <a:avLst/>
              <a:gdLst/>
              <a:ahLst/>
              <a:cxnLst/>
              <a:rect l="l" t="t" r="r" b="b"/>
              <a:pathLst>
                <a:path w="12395" h="7987" extrusionOk="0">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7"/>
            <p:cNvSpPr/>
            <p:nvPr/>
          </p:nvSpPr>
          <p:spPr>
            <a:xfrm>
              <a:off x="4006113" y="3751625"/>
              <a:ext cx="344725" cy="239125"/>
            </a:xfrm>
            <a:custGeom>
              <a:avLst/>
              <a:gdLst/>
              <a:ahLst/>
              <a:cxnLst/>
              <a:rect l="l" t="t" r="r" b="b"/>
              <a:pathLst>
                <a:path w="13789" h="9565" extrusionOk="0">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47"/>
          <p:cNvGrpSpPr/>
          <p:nvPr/>
        </p:nvGrpSpPr>
        <p:grpSpPr>
          <a:xfrm>
            <a:off x="6693291" y="1464575"/>
            <a:ext cx="343950" cy="299375"/>
            <a:chOff x="5522313" y="3680625"/>
            <a:chExt cx="343950" cy="299375"/>
          </a:xfrm>
        </p:grpSpPr>
        <p:sp>
          <p:nvSpPr>
            <p:cNvPr id="560" name="Google Shape;560;p47"/>
            <p:cNvSpPr/>
            <p:nvPr/>
          </p:nvSpPr>
          <p:spPr>
            <a:xfrm>
              <a:off x="5538463" y="3680625"/>
              <a:ext cx="313975" cy="75125"/>
            </a:xfrm>
            <a:custGeom>
              <a:avLst/>
              <a:gdLst/>
              <a:ahLst/>
              <a:cxnLst/>
              <a:rect l="l" t="t" r="r" b="b"/>
              <a:pathLst>
                <a:path w="12559" h="3005" extrusionOk="0">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7"/>
            <p:cNvSpPr/>
            <p:nvPr/>
          </p:nvSpPr>
          <p:spPr>
            <a:xfrm>
              <a:off x="5522313" y="3713175"/>
              <a:ext cx="343950" cy="266825"/>
            </a:xfrm>
            <a:custGeom>
              <a:avLst/>
              <a:gdLst/>
              <a:ahLst/>
              <a:cxnLst/>
              <a:rect l="l" t="t" r="r" b="b"/>
              <a:pathLst>
                <a:path w="13758" h="10673" extrusionOk="0">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7"/>
            <p:cNvSpPr/>
            <p:nvPr/>
          </p:nvSpPr>
          <p:spPr>
            <a:xfrm>
              <a:off x="5763738" y="3811325"/>
              <a:ext cx="59725" cy="25650"/>
            </a:xfrm>
            <a:custGeom>
              <a:avLst/>
              <a:gdLst/>
              <a:ahLst/>
              <a:cxnLst/>
              <a:rect l="l" t="t" r="r" b="b"/>
              <a:pathLst>
                <a:path w="2389" h="1026" extrusionOk="0">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7"/>
            <p:cNvSpPr/>
            <p:nvPr/>
          </p:nvSpPr>
          <p:spPr>
            <a:xfrm>
              <a:off x="5763738" y="3768275"/>
              <a:ext cx="59725" cy="24875"/>
            </a:xfrm>
            <a:custGeom>
              <a:avLst/>
              <a:gdLst/>
              <a:ahLst/>
              <a:cxnLst/>
              <a:rect l="l" t="t" r="r" b="b"/>
              <a:pathLst>
                <a:path w="2389" h="995" extrusionOk="0">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47"/>
          <p:cNvGrpSpPr/>
          <p:nvPr/>
        </p:nvGrpSpPr>
        <p:grpSpPr>
          <a:xfrm>
            <a:off x="4280300" y="2943975"/>
            <a:ext cx="278600" cy="345000"/>
            <a:chOff x="2532463" y="3657550"/>
            <a:chExt cx="278600" cy="345000"/>
          </a:xfrm>
        </p:grpSpPr>
        <p:sp>
          <p:nvSpPr>
            <p:cNvPr id="565" name="Google Shape;565;p47"/>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7"/>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7"/>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7"/>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7"/>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7"/>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47"/>
          <p:cNvGrpSpPr/>
          <p:nvPr/>
        </p:nvGrpSpPr>
        <p:grpSpPr>
          <a:xfrm>
            <a:off x="1801434" y="2988825"/>
            <a:ext cx="345000" cy="255300"/>
            <a:chOff x="3247763" y="3702400"/>
            <a:chExt cx="345000" cy="255300"/>
          </a:xfrm>
        </p:grpSpPr>
        <p:sp>
          <p:nvSpPr>
            <p:cNvPr id="572" name="Google Shape;572;p47"/>
            <p:cNvSpPr/>
            <p:nvPr/>
          </p:nvSpPr>
          <p:spPr>
            <a:xfrm>
              <a:off x="3466638" y="3704450"/>
              <a:ext cx="47175" cy="212500"/>
            </a:xfrm>
            <a:custGeom>
              <a:avLst/>
              <a:gdLst/>
              <a:ahLst/>
              <a:cxnLst/>
              <a:rect l="l" t="t" r="r" b="b"/>
              <a:pathLst>
                <a:path w="1887" h="8500" extrusionOk="0">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7"/>
            <p:cNvSpPr/>
            <p:nvPr/>
          </p:nvSpPr>
          <p:spPr>
            <a:xfrm>
              <a:off x="3247763" y="3702400"/>
              <a:ext cx="345000" cy="255300"/>
            </a:xfrm>
            <a:custGeom>
              <a:avLst/>
              <a:gdLst/>
              <a:ahLst/>
              <a:cxnLst/>
              <a:rect l="l" t="t" r="r" b="b"/>
              <a:pathLst>
                <a:path w="13800" h="10212" extrusionOk="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7"/>
            <p:cNvSpPr/>
            <p:nvPr/>
          </p:nvSpPr>
          <p:spPr>
            <a:xfrm>
              <a:off x="3291588" y="3751625"/>
              <a:ext cx="93050" cy="14875"/>
            </a:xfrm>
            <a:custGeom>
              <a:avLst/>
              <a:gdLst/>
              <a:ahLst/>
              <a:cxnLst/>
              <a:rect l="l" t="t" r="r" b="b"/>
              <a:pathLst>
                <a:path w="3722" h="595" extrusionOk="0">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7"/>
            <p:cNvSpPr/>
            <p:nvPr/>
          </p:nvSpPr>
          <p:spPr>
            <a:xfrm>
              <a:off x="3291588" y="3800575"/>
              <a:ext cx="93050" cy="15125"/>
            </a:xfrm>
            <a:custGeom>
              <a:avLst/>
              <a:gdLst/>
              <a:ahLst/>
              <a:cxnLst/>
              <a:rect l="l" t="t" r="r" b="b"/>
              <a:pathLst>
                <a:path w="3722" h="605" extrusionOk="0">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7"/>
            <p:cNvSpPr/>
            <p:nvPr/>
          </p:nvSpPr>
          <p:spPr>
            <a:xfrm>
              <a:off x="3291588" y="3849775"/>
              <a:ext cx="82300" cy="14875"/>
            </a:xfrm>
            <a:custGeom>
              <a:avLst/>
              <a:gdLst/>
              <a:ahLst/>
              <a:cxnLst/>
              <a:rect l="l" t="t" r="r" b="b"/>
              <a:pathLst>
                <a:path w="3292" h="595" extrusionOk="0">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 name="Google Shape;577;p47"/>
          <p:cNvGrpSpPr/>
          <p:nvPr/>
        </p:nvGrpSpPr>
        <p:grpSpPr>
          <a:xfrm>
            <a:off x="1801959" y="1475725"/>
            <a:ext cx="343950" cy="277075"/>
            <a:chOff x="4735263" y="2554500"/>
            <a:chExt cx="343950" cy="277075"/>
          </a:xfrm>
        </p:grpSpPr>
        <p:sp>
          <p:nvSpPr>
            <p:cNvPr id="578" name="Google Shape;578;p47"/>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7"/>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7"/>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7"/>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7"/>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47"/>
          <p:cNvGrpSpPr/>
          <p:nvPr/>
        </p:nvGrpSpPr>
        <p:grpSpPr>
          <a:xfrm>
            <a:off x="4247100" y="1442400"/>
            <a:ext cx="345000" cy="343725"/>
            <a:chOff x="2499138" y="1976825"/>
            <a:chExt cx="345000" cy="343725"/>
          </a:xfrm>
        </p:grpSpPr>
        <p:sp>
          <p:nvSpPr>
            <p:cNvPr id="584" name="Google Shape;584;p47"/>
            <p:cNvSpPr/>
            <p:nvPr/>
          </p:nvSpPr>
          <p:spPr>
            <a:xfrm>
              <a:off x="2499138" y="2174175"/>
              <a:ext cx="345000" cy="146375"/>
            </a:xfrm>
            <a:custGeom>
              <a:avLst/>
              <a:gdLst/>
              <a:ahLst/>
              <a:cxnLst/>
              <a:rect l="l" t="t" r="r" b="b"/>
              <a:pathLst>
                <a:path w="13800" h="5855" extrusionOk="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7"/>
            <p:cNvSpPr/>
            <p:nvPr/>
          </p:nvSpPr>
          <p:spPr>
            <a:xfrm>
              <a:off x="2594238" y="1997450"/>
              <a:ext cx="154825" cy="150100"/>
            </a:xfrm>
            <a:custGeom>
              <a:avLst/>
              <a:gdLst/>
              <a:ahLst/>
              <a:cxnLst/>
              <a:rect l="l" t="t" r="r" b="b"/>
              <a:pathLst>
                <a:path w="6193" h="6004" extrusionOk="0">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7"/>
            <p:cNvSpPr/>
            <p:nvPr/>
          </p:nvSpPr>
          <p:spPr>
            <a:xfrm>
              <a:off x="2662663" y="2064225"/>
              <a:ext cx="18225" cy="15150"/>
            </a:xfrm>
            <a:custGeom>
              <a:avLst/>
              <a:gdLst/>
              <a:ahLst/>
              <a:cxnLst/>
              <a:rect l="l" t="t" r="r" b="b"/>
              <a:pathLst>
                <a:path w="729" h="606" extrusionOk="0">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7"/>
            <p:cNvSpPr/>
            <p:nvPr/>
          </p:nvSpPr>
          <p:spPr>
            <a:xfrm>
              <a:off x="2783363" y="1976825"/>
              <a:ext cx="18225" cy="14900"/>
            </a:xfrm>
            <a:custGeom>
              <a:avLst/>
              <a:gdLst/>
              <a:ahLst/>
              <a:cxnLst/>
              <a:rect l="l" t="t" r="r" b="b"/>
              <a:pathLst>
                <a:path w="729" h="596" extrusionOk="0">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7"/>
            <p:cNvSpPr/>
            <p:nvPr/>
          </p:nvSpPr>
          <p:spPr>
            <a:xfrm>
              <a:off x="2541938" y="2130600"/>
              <a:ext cx="19250" cy="14900"/>
            </a:xfrm>
            <a:custGeom>
              <a:avLst/>
              <a:gdLst/>
              <a:ahLst/>
              <a:cxnLst/>
              <a:rect l="l" t="t" r="r" b="b"/>
              <a:pathLst>
                <a:path w="770" h="596" extrusionOk="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7"/>
            <p:cNvSpPr/>
            <p:nvPr/>
          </p:nvSpPr>
          <p:spPr>
            <a:xfrm>
              <a:off x="2520688" y="2031175"/>
              <a:ext cx="18200" cy="14875"/>
            </a:xfrm>
            <a:custGeom>
              <a:avLst/>
              <a:gdLst/>
              <a:ahLst/>
              <a:cxnLst/>
              <a:rect l="l" t="t" r="r" b="b"/>
              <a:pathLst>
                <a:path w="728" h="595" extrusionOk="0">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7"/>
            <p:cNvSpPr/>
            <p:nvPr/>
          </p:nvSpPr>
          <p:spPr>
            <a:xfrm>
              <a:off x="2771588" y="2113425"/>
              <a:ext cx="19250" cy="14900"/>
            </a:xfrm>
            <a:custGeom>
              <a:avLst/>
              <a:gdLst/>
              <a:ahLst/>
              <a:cxnLst/>
              <a:rect l="l" t="t" r="r" b="b"/>
              <a:pathLst>
                <a:path w="770" h="596" extrusionOk="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079292" y="1805126"/>
            <a:ext cx="6985416" cy="153324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Conclusiones y Trabajos Futuros</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Tree>
    <p:extLst>
      <p:ext uri="{BB962C8B-B14F-4D97-AF65-F5344CB8AC3E}">
        <p14:creationId xmlns:p14="http://schemas.microsoft.com/office/powerpoint/2010/main" val="19937418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49"/>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Theoretical framework</a:t>
            </a:r>
            <a:endParaRPr/>
          </a:p>
        </p:txBody>
      </p:sp>
      <p:graphicFrame>
        <p:nvGraphicFramePr>
          <p:cNvPr id="602" name="Google Shape;602;p49"/>
          <p:cNvGraphicFramePr/>
          <p:nvPr/>
        </p:nvGraphicFramePr>
        <p:xfrm>
          <a:off x="800800" y="1225540"/>
          <a:ext cx="7629975" cy="3250868"/>
        </p:xfrm>
        <a:graphic>
          <a:graphicData uri="http://schemas.openxmlformats.org/drawingml/2006/table">
            <a:tbl>
              <a:tblPr>
                <a:noFill/>
                <a:tableStyleId>{B4E38119-8263-4F5B-8A7D-0BE0A4C70C1E}</a:tableStyleId>
              </a:tblPr>
              <a:tblGrid>
                <a:gridCol w="2064950">
                  <a:extLst>
                    <a:ext uri="{9D8B030D-6E8A-4147-A177-3AD203B41FA5}">
                      <a16:colId xmlns:a16="http://schemas.microsoft.com/office/drawing/2014/main" val="20000"/>
                    </a:ext>
                  </a:extLst>
                </a:gridCol>
                <a:gridCol w="3054850">
                  <a:extLst>
                    <a:ext uri="{9D8B030D-6E8A-4147-A177-3AD203B41FA5}">
                      <a16:colId xmlns:a16="http://schemas.microsoft.com/office/drawing/2014/main" val="20001"/>
                    </a:ext>
                  </a:extLst>
                </a:gridCol>
                <a:gridCol w="2510175">
                  <a:extLst>
                    <a:ext uri="{9D8B030D-6E8A-4147-A177-3AD203B41FA5}">
                      <a16:colId xmlns:a16="http://schemas.microsoft.com/office/drawing/2014/main" val="20002"/>
                    </a:ext>
                  </a:extLst>
                </a:gridCol>
              </a:tblGrid>
              <a:tr h="441825">
                <a:tc gridSpan="3">
                  <a:txBody>
                    <a:bodyPr/>
                    <a:lstStyle/>
                    <a:p>
                      <a:pPr marL="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Theoretical framework</a:t>
                      </a:r>
                      <a:endParaRPr sz="10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13325">
                <a:tc>
                  <a:txBody>
                    <a:bodyPr/>
                    <a:lstStyle/>
                    <a:p>
                      <a:pPr marL="0" lvl="0" indent="0" algn="l"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Key terms</a:t>
                      </a:r>
                      <a:endParaRPr sz="8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Relevant theories</a:t>
                      </a:r>
                      <a:endParaRPr sz="17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Our framework</a:t>
                      </a:r>
                      <a:endParaRPr sz="17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84825">
                <a:tc rowSpan="4">
                  <a:txBody>
                    <a:bodyPr/>
                    <a:lstStyle/>
                    <a:p>
                      <a:pPr marL="283464" lvl="0" indent="-213359" algn="l" rtl="0">
                        <a:lnSpc>
                          <a:spcPct val="115000"/>
                        </a:lnSpc>
                        <a:spcBef>
                          <a:spcPts val="0"/>
                        </a:spcBef>
                        <a:spcAft>
                          <a:spcPts val="0"/>
                        </a:spcAft>
                        <a:buClr>
                          <a:schemeClr val="dk1"/>
                        </a:buClr>
                        <a:buSzPts val="1200"/>
                        <a:buFont typeface="Hanken Grotesk"/>
                        <a:buChar char="●"/>
                      </a:pPr>
                      <a:r>
                        <a:rPr lang="en" sz="1200" dirty="0">
                          <a:solidFill>
                            <a:schemeClr val="dk1"/>
                          </a:solidFill>
                          <a:latin typeface="Hanken Grotesk"/>
                          <a:ea typeface="Hanken Grotesk"/>
                          <a:cs typeface="Hanken Grotesk"/>
                          <a:sym typeface="Hanken Grotesk"/>
                        </a:rPr>
                        <a:t>Mercury is small</a:t>
                      </a:r>
                      <a:endParaRPr sz="1200" dirty="0">
                        <a:solidFill>
                          <a:schemeClr val="dk1"/>
                        </a:solidFill>
                        <a:latin typeface="Hanken Grotesk"/>
                        <a:ea typeface="Hanken Grotesk"/>
                        <a:cs typeface="Hanken Grotesk"/>
                        <a:sym typeface="Hanken Grotesk"/>
                      </a:endParaRPr>
                    </a:p>
                    <a:p>
                      <a:pPr marL="283464" lvl="0" indent="-213359" algn="l" rtl="0">
                        <a:lnSpc>
                          <a:spcPct val="115000"/>
                        </a:lnSpc>
                        <a:spcBef>
                          <a:spcPts val="0"/>
                        </a:spcBef>
                        <a:spcAft>
                          <a:spcPts val="0"/>
                        </a:spcAft>
                        <a:buClr>
                          <a:schemeClr val="dk1"/>
                        </a:buClr>
                        <a:buSzPts val="1200"/>
                        <a:buFont typeface="Hanken Grotesk"/>
                        <a:buChar char="●"/>
                      </a:pPr>
                      <a:r>
                        <a:rPr lang="en" sz="1200" dirty="0">
                          <a:solidFill>
                            <a:schemeClr val="dk1"/>
                          </a:solidFill>
                          <a:latin typeface="Hanken Grotesk"/>
                          <a:ea typeface="Hanken Grotesk"/>
                          <a:cs typeface="Hanken Grotesk"/>
                          <a:sym typeface="Hanken Grotesk"/>
                        </a:rPr>
                        <a:t>Earth harbors life</a:t>
                      </a:r>
                      <a:endParaRPr sz="1200" dirty="0">
                        <a:solidFill>
                          <a:schemeClr val="dk1"/>
                        </a:solidFill>
                        <a:latin typeface="Hanken Grotesk"/>
                        <a:ea typeface="Hanken Grotesk"/>
                        <a:cs typeface="Hanken Grotesk"/>
                        <a:sym typeface="Hanken Grotesk"/>
                      </a:endParaRPr>
                    </a:p>
                    <a:p>
                      <a:pPr marL="283464" lvl="0" indent="-213359" algn="l" rtl="0">
                        <a:lnSpc>
                          <a:spcPct val="115000"/>
                        </a:lnSpc>
                        <a:spcBef>
                          <a:spcPts val="0"/>
                        </a:spcBef>
                        <a:spcAft>
                          <a:spcPts val="0"/>
                        </a:spcAft>
                        <a:buClr>
                          <a:schemeClr val="dk1"/>
                        </a:buClr>
                        <a:buSzPts val="1200"/>
                        <a:buFont typeface="Hanken Grotesk"/>
                        <a:buChar char="●"/>
                      </a:pPr>
                      <a:r>
                        <a:rPr lang="en" sz="1200" dirty="0">
                          <a:solidFill>
                            <a:schemeClr val="dk1"/>
                          </a:solidFill>
                          <a:latin typeface="Hanken Grotesk"/>
                          <a:ea typeface="Hanken Grotesk"/>
                          <a:cs typeface="Hanken Grotesk"/>
                          <a:sym typeface="Hanken Grotesk"/>
                        </a:rPr>
                        <a:t>Jupiter is big</a:t>
                      </a:r>
                      <a:endParaRPr sz="1200" dirty="0">
                        <a:solidFill>
                          <a:schemeClr val="dk1"/>
                        </a:solidFill>
                        <a:latin typeface="Hanken Grotesk Black"/>
                        <a:ea typeface="Hanken Grotesk Black"/>
                        <a:cs typeface="Hanken Grotesk Black"/>
                        <a:sym typeface="Hanken Grotesk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sz="1500" dirty="0">
                          <a:solidFill>
                            <a:schemeClr val="lt1"/>
                          </a:solidFill>
                          <a:latin typeface="Figtree Black"/>
                          <a:ea typeface="Figtree Black"/>
                          <a:cs typeface="Figtree Black"/>
                          <a:sym typeface="Figtree Black"/>
                        </a:rPr>
                        <a:t>Theory 1</a:t>
                      </a:r>
                      <a:endParaRPr sz="1000" dirty="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tc rowSpan="4">
                  <a:txBody>
                    <a:bodyPr/>
                    <a:lstStyle/>
                    <a:p>
                      <a:pPr marL="0" lvl="0" indent="0" algn="ctr" rtl="0">
                        <a:lnSpc>
                          <a:spcPct val="115000"/>
                        </a:lnSpc>
                        <a:spcBef>
                          <a:spcPts val="0"/>
                        </a:spcBef>
                        <a:spcAft>
                          <a:spcPts val="0"/>
                        </a:spcAft>
                        <a:buNone/>
                      </a:pPr>
                      <a:r>
                        <a:rPr lang="en" sz="1200">
                          <a:solidFill>
                            <a:schemeClr val="dk1"/>
                          </a:solidFill>
                          <a:latin typeface="Inter"/>
                          <a:ea typeface="Inter"/>
                          <a:cs typeface="Inter"/>
                          <a:sym typeface="Inter"/>
                        </a:rPr>
                        <a:t>V</a:t>
                      </a:r>
                      <a:r>
                        <a:rPr lang="en" sz="1200">
                          <a:solidFill>
                            <a:schemeClr val="dk1"/>
                          </a:solidFill>
                          <a:latin typeface="Hanken Grotesk"/>
                          <a:ea typeface="Hanken Grotesk"/>
                          <a:cs typeface="Hanken Grotesk"/>
                          <a:sym typeface="Hanken Grotesk"/>
                        </a:rPr>
                        <a:t>enus has a beautiful name and is the second planet from the Sun. It’s very hot</a:t>
                      </a:r>
                      <a:endParaRPr sz="12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75800">
                <a:tc vMerge="1">
                  <a:txBody>
                    <a:bodyPr/>
                    <a:lstStyle/>
                    <a:p>
                      <a:endParaRPr lang="en-US"/>
                    </a:p>
                  </a:txBody>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Saturn is a gas giant and has rings. It’s composed mostly of hydrogen and helium</a:t>
                      </a:r>
                      <a:endParaRPr sz="1200" dirty="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en-US"/>
                    </a:p>
                  </a:txBody>
                  <a:tcPr/>
                </a:tc>
                <a:extLst>
                  <a:ext uri="{0D108BD9-81ED-4DB2-BD59-A6C34878D82A}">
                    <a16:rowId xmlns:a16="http://schemas.microsoft.com/office/drawing/2014/main" val="10003"/>
                  </a:ext>
                </a:extLst>
              </a:tr>
              <a:tr h="342050">
                <a:tc vMerge="1">
                  <a:txBody>
                    <a:bodyPr/>
                    <a:lstStyle/>
                    <a:p>
                      <a:endParaRPr lang="en-US"/>
                    </a:p>
                  </a:txBody>
                  <a:tcPr/>
                </a:tc>
                <a:tc>
                  <a:txBody>
                    <a:bodyPr/>
                    <a:lstStyle/>
                    <a:p>
                      <a:pPr marL="0" lvl="0" indent="0" algn="l" rtl="0">
                        <a:lnSpc>
                          <a:spcPct val="115000"/>
                        </a:lnSpc>
                        <a:spcBef>
                          <a:spcPts val="0"/>
                        </a:spcBef>
                        <a:spcAft>
                          <a:spcPts val="0"/>
                        </a:spcAft>
                        <a:buNone/>
                      </a:pPr>
                      <a:r>
                        <a:rPr lang="en" sz="1200">
                          <a:solidFill>
                            <a:schemeClr val="lt1"/>
                          </a:solidFill>
                          <a:latin typeface="Figtree Black"/>
                          <a:ea typeface="Figtree Black"/>
                          <a:cs typeface="Figtree Black"/>
                          <a:sym typeface="Figtree Black"/>
                        </a:rPr>
                        <a:t>Theory 2</a:t>
                      </a:r>
                      <a:endParaRPr sz="120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tc vMerge="1">
                  <a:txBody>
                    <a:bodyPr/>
                    <a:lstStyle/>
                    <a:p>
                      <a:endParaRPr lang="en-US"/>
                    </a:p>
                  </a:txBody>
                  <a:tcPr/>
                </a:tc>
                <a:extLst>
                  <a:ext uri="{0D108BD9-81ED-4DB2-BD59-A6C34878D82A}">
                    <a16:rowId xmlns:a16="http://schemas.microsoft.com/office/drawing/2014/main" val="10004"/>
                  </a:ext>
                </a:extLst>
              </a:tr>
              <a:tr h="816300">
                <a:tc vMerge="1">
                  <a:txBody>
                    <a:bodyPr/>
                    <a:lstStyle/>
                    <a:p>
                      <a:endParaRPr lang="en-US"/>
                    </a:p>
                  </a:txBody>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Neptune is the farthest planet from the Sun in Solar System and also an ice giant</a:t>
                      </a:r>
                      <a:endParaRPr sz="1200" dirty="0">
                        <a:solidFill>
                          <a:schemeClr val="dk1"/>
                        </a:solidFill>
                        <a:latin typeface="Hanken Grotesk"/>
                        <a:ea typeface="Hanken Grotesk"/>
                        <a:cs typeface="Hanken Grotesk"/>
                        <a:sym typeface="Hanken Grotesk"/>
                      </a:endParaRPr>
                    </a:p>
                    <a:p>
                      <a:pPr marL="0" lvl="0" indent="0" algn="l" rtl="0">
                        <a:spcBef>
                          <a:spcPts val="0"/>
                        </a:spcBef>
                        <a:spcAft>
                          <a:spcPts val="1600"/>
                        </a:spcAft>
                        <a:buNone/>
                      </a:pPr>
                      <a:endParaRPr sz="1000" dirty="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en-US"/>
                    </a:p>
                  </a:txBody>
                  <a:tcPr/>
                </a:tc>
                <a:extLst>
                  <a:ext uri="{0D108BD9-81ED-4DB2-BD59-A6C34878D82A}">
                    <a16:rowId xmlns:a16="http://schemas.microsoft.com/office/drawing/2014/main" val="10005"/>
                  </a:ext>
                </a:extLst>
              </a:tr>
            </a:tbl>
          </a:graphicData>
        </a:graphic>
      </p:graphicFrame>
      <p:grpSp>
        <p:nvGrpSpPr>
          <p:cNvPr id="603" name="Google Shape;603;p49"/>
          <p:cNvGrpSpPr/>
          <p:nvPr/>
        </p:nvGrpSpPr>
        <p:grpSpPr>
          <a:xfrm>
            <a:off x="6833074" y="2383290"/>
            <a:ext cx="542582" cy="468398"/>
            <a:chOff x="1727213" y="3674725"/>
            <a:chExt cx="359850" cy="310650"/>
          </a:xfrm>
        </p:grpSpPr>
        <p:sp>
          <p:nvSpPr>
            <p:cNvPr id="604" name="Google Shape;604;p49"/>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 name="Google Shape;605;p49"/>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 name="Google Shape;606;p49"/>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 name="Google Shape;607;p49"/>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8" name="Google Shape;608;p49"/>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646" name="Google Shape;646;p52"/>
          <p:cNvSpPr txBox="1">
            <a:spLocks noGrp="1"/>
          </p:cNvSpPr>
          <p:nvPr>
            <p:ph type="subTitle" idx="1"/>
          </p:nvPr>
        </p:nvSpPr>
        <p:spPr>
          <a:xfrm>
            <a:off x="4651268" y="1736553"/>
            <a:ext cx="3772800" cy="2736300"/>
          </a:xfrm>
          <a:prstGeom prst="rect">
            <a:avLst/>
          </a:prstGeom>
        </p:spPr>
        <p:txBody>
          <a:bodyPr spcFirstLastPara="1" wrap="square" lIns="91425" tIns="91425" rIns="91425" bIns="91425" anchor="t" anchorCtr="0">
            <a:noAutofit/>
          </a:bodyPr>
          <a:lstStyle/>
          <a:p>
            <a:pPr marL="314325" lvl="0" indent="-304800" algn="l" rtl="0">
              <a:spcBef>
                <a:spcPts val="0"/>
              </a:spcBef>
              <a:spcAft>
                <a:spcPts val="0"/>
              </a:spcAft>
              <a:buSzPts val="1200"/>
              <a:buFont typeface="Hanken Grotesk"/>
              <a:buChar char="●"/>
            </a:pPr>
            <a:r>
              <a:rPr lang="en"/>
              <a:t>Venus has a beautiful name and is the second planet from the Sun. It’s terribly hot—even hotter than Mercury</a:t>
            </a:r>
            <a:endParaRPr/>
          </a:p>
          <a:p>
            <a:pPr marL="314325" lvl="0" indent="-304800" algn="l" rtl="0">
              <a:spcBef>
                <a:spcPts val="1000"/>
              </a:spcBef>
              <a:spcAft>
                <a:spcPts val="0"/>
              </a:spcAft>
              <a:buSzPts val="1200"/>
              <a:buFont typeface="Hanken Grotesk"/>
              <a:buChar char="●"/>
            </a:pPr>
            <a:r>
              <a:rPr lang="en"/>
              <a:t>Saturn is a gas giant and has several rings. This planet is composed mostly of hydrogen and helium</a:t>
            </a:r>
            <a:endParaRPr/>
          </a:p>
          <a:p>
            <a:pPr marL="314325" lvl="0" indent="-304800" algn="l" rtl="0">
              <a:spcBef>
                <a:spcPts val="1000"/>
              </a:spcBef>
              <a:spcAft>
                <a:spcPts val="0"/>
              </a:spcAft>
              <a:buSzPts val="1200"/>
              <a:buFont typeface="Hanken Grotesk"/>
              <a:buChar char="●"/>
            </a:pPr>
            <a:r>
              <a:rPr lang="en"/>
              <a:t>Earth is the third planet from the Sun and the only one that harbors life in the Solar System</a:t>
            </a:r>
            <a:endParaRPr/>
          </a:p>
        </p:txBody>
      </p:sp>
      <p:sp>
        <p:nvSpPr>
          <p:cNvPr id="647" name="Google Shape;647;p52"/>
          <p:cNvSpPr txBox="1">
            <a:spLocks noGrp="1"/>
          </p:cNvSpPr>
          <p:nvPr>
            <p:ph type="subTitle" idx="2"/>
          </p:nvPr>
        </p:nvSpPr>
        <p:spPr>
          <a:xfrm>
            <a:off x="720000" y="1736553"/>
            <a:ext cx="3772800" cy="2736300"/>
          </a:xfrm>
          <a:prstGeom prst="rect">
            <a:avLst/>
          </a:prstGeom>
        </p:spPr>
        <p:txBody>
          <a:bodyPr spcFirstLastPara="1" wrap="square" lIns="91425" tIns="91425" rIns="91425" bIns="91425" anchor="t" anchorCtr="0">
            <a:noAutofit/>
          </a:bodyPr>
          <a:lstStyle/>
          <a:p>
            <a:pPr marL="257175" lvl="0" indent="-304800" algn="l" rtl="0">
              <a:spcBef>
                <a:spcPts val="0"/>
              </a:spcBef>
              <a:spcAft>
                <a:spcPts val="0"/>
              </a:spcAft>
              <a:buSzPts val="1200"/>
              <a:buFont typeface="Hanken Grotesk"/>
              <a:buChar char="●"/>
            </a:pPr>
            <a:r>
              <a:rPr lang="en"/>
              <a:t>Mercury is the closest planet to the Sun and the smallest one in the Solar System—it’s a bit larger than the Moon</a:t>
            </a:r>
            <a:endParaRPr/>
          </a:p>
          <a:p>
            <a:pPr marL="257175" lvl="0" indent="-304800" algn="l" rtl="0">
              <a:spcBef>
                <a:spcPts val="1000"/>
              </a:spcBef>
              <a:spcAft>
                <a:spcPts val="0"/>
              </a:spcAft>
              <a:buSzPts val="1200"/>
              <a:buFont typeface="Hanken Grotesk"/>
              <a:buChar char="●"/>
            </a:pPr>
            <a:r>
              <a:rPr lang="en"/>
              <a:t>Jupiter is a gas giant, the biggest planet in the Solar System and the fourth-brightest object in the night sky</a:t>
            </a:r>
            <a:endParaRPr/>
          </a:p>
          <a:p>
            <a:pPr marL="257175" lvl="0" indent="-304800" algn="l" rtl="0">
              <a:spcBef>
                <a:spcPts val="1000"/>
              </a:spcBef>
              <a:spcAft>
                <a:spcPts val="0"/>
              </a:spcAft>
              <a:buSzPts val="1200"/>
              <a:buFont typeface="Hanken Grotesk"/>
              <a:buChar char="●"/>
            </a:pPr>
            <a:r>
              <a:rPr lang="en"/>
              <a:t>Neptune is the farthest planet from the Sun. It's also the fourth-largest planet by diameter in the Solar System</a:t>
            </a:r>
            <a:endParaRPr/>
          </a:p>
        </p:txBody>
      </p:sp>
      <p:sp>
        <p:nvSpPr>
          <p:cNvPr id="648" name="Google Shape;648;p52"/>
          <p:cNvSpPr txBox="1">
            <a:spLocks noGrp="1"/>
          </p:cNvSpPr>
          <p:nvPr>
            <p:ph type="subTitle" idx="3"/>
          </p:nvPr>
        </p:nvSpPr>
        <p:spPr>
          <a:xfrm>
            <a:off x="720000" y="1451250"/>
            <a:ext cx="3772800" cy="36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01</a:t>
            </a:r>
            <a:endParaRPr/>
          </a:p>
        </p:txBody>
      </p:sp>
      <p:sp>
        <p:nvSpPr>
          <p:cNvPr id="649" name="Google Shape;649;p52"/>
          <p:cNvSpPr txBox="1">
            <a:spLocks noGrp="1"/>
          </p:cNvSpPr>
          <p:nvPr>
            <p:ph type="subTitle" idx="4"/>
          </p:nvPr>
        </p:nvSpPr>
        <p:spPr>
          <a:xfrm>
            <a:off x="4651268" y="1451250"/>
            <a:ext cx="3772800" cy="36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02</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53"/>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655" name="Google Shape;655;p53"/>
          <p:cNvSpPr txBox="1"/>
          <p:nvPr/>
        </p:nvSpPr>
        <p:spPr>
          <a:xfrm>
            <a:off x="713225" y="4314400"/>
            <a:ext cx="7753500" cy="29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lang="en" sz="1100" b="1">
                <a:solidFill>
                  <a:schemeClr val="dk1"/>
                </a:solidFill>
                <a:latin typeface="Hanken Grotesk"/>
                <a:ea typeface="Hanken Grotesk"/>
                <a:cs typeface="Hanken Grotesk"/>
                <a:sym typeface="Hanken Grotesk"/>
              </a:rPr>
              <a:t> </a:t>
            </a:r>
            <a:r>
              <a:rPr lang="en" sz="11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1100" b="1" u="sng">
              <a:solidFill>
                <a:schemeClr val="dk1"/>
              </a:solidFill>
              <a:latin typeface="Hanken Grotesk"/>
              <a:ea typeface="Hanken Grotesk"/>
              <a:cs typeface="Hanken Grotesk"/>
              <a:sym typeface="Hanken Grotesk"/>
            </a:endParaRPr>
          </a:p>
        </p:txBody>
      </p:sp>
      <p:sp>
        <p:nvSpPr>
          <p:cNvPr id="656" name="Google Shape;656;p53"/>
          <p:cNvSpPr txBox="1"/>
          <p:nvPr/>
        </p:nvSpPr>
        <p:spPr>
          <a:xfrm>
            <a:off x="4864724" y="3187925"/>
            <a:ext cx="16104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57" name="Google Shape;657;p53"/>
          <p:cNvSpPr txBox="1"/>
          <p:nvPr/>
        </p:nvSpPr>
        <p:spPr>
          <a:xfrm>
            <a:off x="4864724" y="3592101"/>
            <a:ext cx="16104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a:t>
            </a:r>
            <a:endParaRPr>
              <a:solidFill>
                <a:schemeClr val="dk1"/>
              </a:solidFill>
              <a:latin typeface="Hanken Grotesk"/>
              <a:ea typeface="Hanken Grotesk"/>
              <a:cs typeface="Hanken Grotesk"/>
              <a:sym typeface="Hanken Grotesk"/>
            </a:endParaRPr>
          </a:p>
        </p:txBody>
      </p:sp>
      <p:sp>
        <p:nvSpPr>
          <p:cNvPr id="658" name="Google Shape;658;p53"/>
          <p:cNvSpPr txBox="1"/>
          <p:nvPr/>
        </p:nvSpPr>
        <p:spPr>
          <a:xfrm>
            <a:off x="6817363" y="3187925"/>
            <a:ext cx="16104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59" name="Google Shape;659;p53"/>
          <p:cNvSpPr txBox="1"/>
          <p:nvPr/>
        </p:nvSpPr>
        <p:spPr>
          <a:xfrm>
            <a:off x="6817363" y="3592101"/>
            <a:ext cx="16104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quite a small planet</a:t>
            </a:r>
            <a:endParaRPr>
              <a:solidFill>
                <a:schemeClr val="dk1"/>
              </a:solidFill>
              <a:latin typeface="Hanken Grotesk"/>
              <a:ea typeface="Hanken Grotesk"/>
              <a:cs typeface="Hanken Grotesk"/>
              <a:sym typeface="Hanken Grotesk"/>
            </a:endParaRPr>
          </a:p>
        </p:txBody>
      </p:sp>
      <p:sp>
        <p:nvSpPr>
          <p:cNvPr id="660" name="Google Shape;660;p53"/>
          <p:cNvSpPr txBox="1"/>
          <p:nvPr/>
        </p:nvSpPr>
        <p:spPr>
          <a:xfrm>
            <a:off x="713225" y="1213000"/>
            <a:ext cx="3668400" cy="294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The planet’s name has nothing to do with the liquid metal</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Sun is the star at the center of the Solar System</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Jupiter is the biggest planet in the entire Solar System</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Saturn is composed mostly of hydrogen and helium</a:t>
            </a:r>
            <a:endParaRPr>
              <a:solidFill>
                <a:schemeClr val="dk1"/>
              </a:solidFill>
              <a:latin typeface="Hanken Grotesk"/>
              <a:ea typeface="Hanken Grotesk"/>
              <a:cs typeface="Hanken Grotesk"/>
              <a:sym typeface="Hanken Grotesk"/>
            </a:endParaRPr>
          </a:p>
        </p:txBody>
      </p:sp>
      <p:pic>
        <p:nvPicPr>
          <p:cNvPr id="661" name="Google Shape;661;p53">
            <a:hlinkClick r:id="rId4"/>
          </p:cNvPr>
          <p:cNvPicPr preferRelativeResize="0"/>
          <p:nvPr/>
        </p:nvPicPr>
        <p:blipFill>
          <a:blip r:embed="rId5">
            <a:alphaModFix/>
          </a:blip>
          <a:stretch>
            <a:fillRect/>
          </a:stretch>
        </p:blipFill>
        <p:spPr>
          <a:xfrm>
            <a:off x="4719100" y="1072488"/>
            <a:ext cx="3563049" cy="2060674"/>
          </a:xfrm>
          <a:prstGeom prst="rect">
            <a:avLst/>
          </a:prstGeom>
          <a:noFill/>
          <a:ln>
            <a:noFill/>
          </a:ln>
        </p:spPr>
      </p:pic>
      <p:sp>
        <p:nvSpPr>
          <p:cNvPr id="662" name="Google Shape;662;p53"/>
          <p:cNvSpPr/>
          <p:nvPr/>
        </p:nvSpPr>
        <p:spPr>
          <a:xfrm>
            <a:off x="4593425" y="3322625"/>
            <a:ext cx="258300" cy="258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3"/>
          <p:cNvSpPr/>
          <p:nvPr/>
        </p:nvSpPr>
        <p:spPr>
          <a:xfrm>
            <a:off x="6559075" y="3322625"/>
            <a:ext cx="258300" cy="258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54"/>
          <p:cNvSpPr/>
          <p:nvPr/>
        </p:nvSpPr>
        <p:spPr>
          <a:xfrm flipH="1">
            <a:off x="6905376" y="2584198"/>
            <a:ext cx="1310100" cy="1310100"/>
          </a:xfrm>
          <a:prstGeom prst="blockArc">
            <a:avLst>
              <a:gd name="adj1" fmla="val 5400645"/>
              <a:gd name="adj2" fmla="val 16256715"/>
              <a:gd name="adj3" fmla="val 1271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4"/>
          <p:cNvSpPr/>
          <p:nvPr/>
        </p:nvSpPr>
        <p:spPr>
          <a:xfrm>
            <a:off x="6912383" y="2591345"/>
            <a:ext cx="1296300" cy="1296300"/>
          </a:xfrm>
          <a:prstGeom prst="donut">
            <a:avLst>
              <a:gd name="adj" fmla="val 1193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4"/>
          <p:cNvSpPr/>
          <p:nvPr/>
        </p:nvSpPr>
        <p:spPr>
          <a:xfrm>
            <a:off x="7063900" y="2742763"/>
            <a:ext cx="993000" cy="99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4"/>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of the results</a:t>
            </a:r>
            <a:endParaRPr/>
          </a:p>
        </p:txBody>
      </p:sp>
      <p:sp>
        <p:nvSpPr>
          <p:cNvPr id="672" name="Google Shape;672;p54"/>
          <p:cNvSpPr txBox="1">
            <a:spLocks noGrp="1"/>
          </p:cNvSpPr>
          <p:nvPr>
            <p:ph type="title" idx="4294967295"/>
          </p:nvPr>
        </p:nvSpPr>
        <p:spPr>
          <a:xfrm>
            <a:off x="5289875" y="1437825"/>
            <a:ext cx="16731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900" b="0">
                <a:latin typeface="Figtree Black"/>
                <a:ea typeface="Figtree Black"/>
                <a:cs typeface="Figtree Black"/>
                <a:sym typeface="Figtree Black"/>
              </a:rPr>
              <a:t>Mercury</a:t>
            </a:r>
            <a:endParaRPr sz="1900" b="0">
              <a:latin typeface="Figtree Black"/>
              <a:ea typeface="Figtree Black"/>
              <a:cs typeface="Figtree Black"/>
              <a:sym typeface="Figtree Black"/>
            </a:endParaRPr>
          </a:p>
        </p:txBody>
      </p:sp>
      <p:sp>
        <p:nvSpPr>
          <p:cNvPr id="673" name="Google Shape;673;p54"/>
          <p:cNvSpPr txBox="1">
            <a:spLocks noGrp="1"/>
          </p:cNvSpPr>
          <p:nvPr>
            <p:ph type="subTitle" idx="4294967295"/>
          </p:nvPr>
        </p:nvSpPr>
        <p:spPr>
          <a:xfrm>
            <a:off x="5289875" y="1831992"/>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Hanken Grotesk"/>
                <a:ea typeface="Hanken Grotesk"/>
                <a:cs typeface="Hanken Grotesk"/>
                <a:sym typeface="Hanken Grotesk"/>
              </a:rPr>
              <a:t>Mercury is quite a small planet</a:t>
            </a:r>
            <a:endParaRPr>
              <a:latin typeface="Hanken Grotesk"/>
              <a:ea typeface="Hanken Grotesk"/>
              <a:cs typeface="Hanken Grotesk"/>
              <a:sym typeface="Hanken Grotesk"/>
            </a:endParaRPr>
          </a:p>
        </p:txBody>
      </p:sp>
      <p:sp>
        <p:nvSpPr>
          <p:cNvPr id="674" name="Google Shape;674;p54"/>
          <p:cNvSpPr txBox="1">
            <a:spLocks noGrp="1"/>
          </p:cNvSpPr>
          <p:nvPr>
            <p:ph type="title" idx="4294967295"/>
          </p:nvPr>
        </p:nvSpPr>
        <p:spPr>
          <a:xfrm>
            <a:off x="7063025" y="1437825"/>
            <a:ext cx="16731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900" b="0">
                <a:latin typeface="Figtree Black"/>
                <a:ea typeface="Figtree Black"/>
                <a:cs typeface="Figtree Black"/>
                <a:sym typeface="Figtree Black"/>
              </a:rPr>
              <a:t>Venus</a:t>
            </a:r>
            <a:endParaRPr sz="1900" b="0">
              <a:latin typeface="Figtree Black"/>
              <a:ea typeface="Figtree Black"/>
              <a:cs typeface="Figtree Black"/>
              <a:sym typeface="Figtree Black"/>
            </a:endParaRPr>
          </a:p>
        </p:txBody>
      </p:sp>
      <p:sp>
        <p:nvSpPr>
          <p:cNvPr id="675" name="Google Shape;675;p54"/>
          <p:cNvSpPr txBox="1">
            <a:spLocks noGrp="1"/>
          </p:cNvSpPr>
          <p:nvPr>
            <p:ph type="subTitle" idx="4294967295"/>
          </p:nvPr>
        </p:nvSpPr>
        <p:spPr>
          <a:xfrm>
            <a:off x="7063025" y="1831992"/>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Hanken Grotesk"/>
                <a:ea typeface="Hanken Grotesk"/>
                <a:cs typeface="Hanken Grotesk"/>
                <a:sym typeface="Hanken Grotesk"/>
              </a:rPr>
              <a:t>Venus has a beautiful name</a:t>
            </a:r>
            <a:endParaRPr>
              <a:latin typeface="Hanken Grotesk"/>
              <a:ea typeface="Hanken Grotesk"/>
              <a:cs typeface="Hanken Grotesk"/>
              <a:sym typeface="Hanken Grotesk"/>
            </a:endParaRPr>
          </a:p>
        </p:txBody>
      </p:sp>
      <p:sp>
        <p:nvSpPr>
          <p:cNvPr id="676" name="Google Shape;676;p54"/>
          <p:cNvSpPr txBox="1"/>
          <p:nvPr/>
        </p:nvSpPr>
        <p:spPr>
          <a:xfrm>
            <a:off x="5289874" y="2584204"/>
            <a:ext cx="16989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677" name="Google Shape;677;p54"/>
          <p:cNvSpPr txBox="1"/>
          <p:nvPr/>
        </p:nvSpPr>
        <p:spPr>
          <a:xfrm>
            <a:off x="5289875" y="2978384"/>
            <a:ext cx="1698900" cy="869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planet very cold </a:t>
            </a:r>
            <a:endParaRPr>
              <a:solidFill>
                <a:schemeClr val="dk1"/>
              </a:solidFill>
              <a:latin typeface="Hanken Grotesk"/>
              <a:ea typeface="Hanken Grotesk"/>
              <a:cs typeface="Hanken Grotesk"/>
              <a:sym typeface="Hanken Grotesk"/>
            </a:endParaRPr>
          </a:p>
        </p:txBody>
      </p:sp>
      <p:sp>
        <p:nvSpPr>
          <p:cNvPr id="678" name="Google Shape;678;p54"/>
          <p:cNvSpPr txBox="1"/>
          <p:nvPr/>
        </p:nvSpPr>
        <p:spPr>
          <a:xfrm>
            <a:off x="713225" y="4314400"/>
            <a:ext cx="7753500" cy="29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lang="en" sz="1100" b="1">
                <a:solidFill>
                  <a:schemeClr val="dk1"/>
                </a:solidFill>
                <a:latin typeface="Hanken Grotesk"/>
                <a:ea typeface="Hanken Grotesk"/>
                <a:cs typeface="Hanken Grotesk"/>
                <a:sym typeface="Hanken Grotesk"/>
              </a:rPr>
              <a:t> </a:t>
            </a:r>
            <a:r>
              <a:rPr lang="en" sz="11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1100" b="1" u="sng">
              <a:solidFill>
                <a:schemeClr val="dk1"/>
              </a:solidFill>
              <a:latin typeface="Hanken Grotesk"/>
              <a:ea typeface="Hanken Grotesk"/>
              <a:cs typeface="Hanken Grotesk"/>
              <a:sym typeface="Hanken Grotesk"/>
            </a:endParaRPr>
          </a:p>
        </p:txBody>
      </p:sp>
      <p:sp>
        <p:nvSpPr>
          <p:cNvPr id="679" name="Google Shape;679;p54"/>
          <p:cNvSpPr txBox="1"/>
          <p:nvPr/>
        </p:nvSpPr>
        <p:spPr>
          <a:xfrm>
            <a:off x="7176725" y="2855600"/>
            <a:ext cx="767100" cy="767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chemeClr val="lt1"/>
                </a:solidFill>
                <a:latin typeface="Figtree Black"/>
                <a:ea typeface="Figtree Black"/>
                <a:cs typeface="Figtree Black"/>
                <a:sym typeface="Figtree Black"/>
              </a:rPr>
              <a:t>50%</a:t>
            </a:r>
            <a:endParaRPr sz="1600">
              <a:solidFill>
                <a:schemeClr val="lt1"/>
              </a:solidFill>
              <a:latin typeface="Figtree Black"/>
              <a:ea typeface="Figtree Black"/>
              <a:cs typeface="Figtree Black"/>
              <a:sym typeface="Figtree Black"/>
            </a:endParaRPr>
          </a:p>
        </p:txBody>
      </p:sp>
      <p:pic>
        <p:nvPicPr>
          <p:cNvPr id="680" name="Google Shape;680;p54">
            <a:hlinkClick r:id="rId4"/>
          </p:cNvPr>
          <p:cNvPicPr preferRelativeResize="0"/>
          <p:nvPr/>
        </p:nvPicPr>
        <p:blipFill>
          <a:blip r:embed="rId5">
            <a:alphaModFix/>
          </a:blip>
          <a:stretch>
            <a:fillRect/>
          </a:stretch>
        </p:blipFill>
        <p:spPr>
          <a:xfrm>
            <a:off x="683925" y="1331750"/>
            <a:ext cx="4154349" cy="2668599"/>
          </a:xfrm>
          <a:prstGeom prst="rect">
            <a:avLst/>
          </a:prstGeom>
          <a:noFill/>
          <a:ln>
            <a:noFill/>
          </a:ln>
        </p:spPr>
      </p:pic>
      <p:sp>
        <p:nvSpPr>
          <p:cNvPr id="681" name="Google Shape;681;p54"/>
          <p:cNvSpPr/>
          <p:nvPr/>
        </p:nvSpPr>
        <p:spPr>
          <a:xfrm>
            <a:off x="6805588" y="1572525"/>
            <a:ext cx="258300" cy="258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4"/>
          <p:cNvSpPr/>
          <p:nvPr/>
        </p:nvSpPr>
        <p:spPr>
          <a:xfrm>
            <a:off x="5013963" y="1572525"/>
            <a:ext cx="258300" cy="258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
        <p:nvSpPr>
          <p:cNvPr id="761" name="Google Shape;761;p56"/>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a:t>
            </a:r>
            <a:endParaRPr/>
          </a:p>
        </p:txBody>
      </p:sp>
      <p:sp>
        <p:nvSpPr>
          <p:cNvPr id="762" name="Google Shape;762;p56"/>
          <p:cNvSpPr txBox="1"/>
          <p:nvPr/>
        </p:nvSpPr>
        <p:spPr>
          <a:xfrm>
            <a:off x="720000" y="1548350"/>
            <a:ext cx="4257900" cy="3060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actually a cold place. It's full of iron oxide dust, which gives the planet its reddish cast. Earth is the third planet from the Sun and the only one that harbors life in the Solar System. This is where we all live:</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Ceres is located in the main asteroid belt</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Moon is Earth’s natural satellite</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Neptune is very far away from us</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Pluto is now considered a dwarf planet</a:t>
            </a:r>
            <a:endParaRPr>
              <a:solidFill>
                <a:schemeClr val="dk1"/>
              </a:solidFill>
              <a:latin typeface="Hanken Grotesk"/>
              <a:ea typeface="Hanken Grotesk"/>
              <a:cs typeface="Hanken Grotesk"/>
              <a:sym typeface="Hanken Grotesk"/>
            </a:endParaRPr>
          </a:p>
        </p:txBody>
      </p:sp>
      <p:sp>
        <p:nvSpPr>
          <p:cNvPr id="763" name="Google Shape;763;p56"/>
          <p:cNvSpPr txBox="1"/>
          <p:nvPr/>
        </p:nvSpPr>
        <p:spPr>
          <a:xfrm>
            <a:off x="720000" y="1149175"/>
            <a:ext cx="4257900" cy="4374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 &amp; Earth</a:t>
            </a:r>
            <a:endParaRPr sz="1900">
              <a:solidFill>
                <a:schemeClr val="dk1"/>
              </a:solidFill>
              <a:latin typeface="Figtree Black"/>
              <a:ea typeface="Figtree Black"/>
              <a:cs typeface="Figtree Black"/>
              <a:sym typeface="Figtree Black"/>
            </a:endParaRPr>
          </a:p>
        </p:txBody>
      </p:sp>
      <p:sp>
        <p:nvSpPr>
          <p:cNvPr id="764" name="Google Shape;764;p56"/>
          <p:cNvSpPr txBox="1"/>
          <p:nvPr/>
        </p:nvSpPr>
        <p:spPr>
          <a:xfrm>
            <a:off x="5772175" y="1398350"/>
            <a:ext cx="2658600" cy="348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Discussion 1</a:t>
            </a:r>
            <a:endParaRPr sz="1900">
              <a:solidFill>
                <a:schemeClr val="dk1"/>
              </a:solidFill>
              <a:latin typeface="Figtree Black"/>
              <a:ea typeface="Figtree Black"/>
              <a:cs typeface="Figtree Black"/>
              <a:sym typeface="Figtree Black"/>
            </a:endParaRPr>
          </a:p>
        </p:txBody>
      </p:sp>
      <p:sp>
        <p:nvSpPr>
          <p:cNvPr id="765" name="Google Shape;765;p56"/>
          <p:cNvSpPr txBox="1"/>
          <p:nvPr/>
        </p:nvSpPr>
        <p:spPr>
          <a:xfrm>
            <a:off x="5772175" y="1597299"/>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It’s bit larger than the Moon</a:t>
            </a:r>
            <a:endParaRPr>
              <a:solidFill>
                <a:schemeClr val="dk1"/>
              </a:solidFill>
              <a:latin typeface="Hanken Grotesk"/>
              <a:ea typeface="Hanken Grotesk"/>
              <a:cs typeface="Hanken Grotesk"/>
              <a:sym typeface="Hanken Grotesk"/>
            </a:endParaRPr>
          </a:p>
        </p:txBody>
      </p:sp>
      <p:sp>
        <p:nvSpPr>
          <p:cNvPr id="766" name="Google Shape;766;p56"/>
          <p:cNvSpPr txBox="1"/>
          <p:nvPr/>
        </p:nvSpPr>
        <p:spPr>
          <a:xfrm>
            <a:off x="5772175" y="3060400"/>
            <a:ext cx="2658600" cy="3486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Discussion 2</a:t>
            </a:r>
            <a:endParaRPr sz="1900">
              <a:solidFill>
                <a:schemeClr val="dk1"/>
              </a:solidFill>
              <a:latin typeface="Figtree Black"/>
              <a:ea typeface="Figtree Black"/>
              <a:cs typeface="Figtree Black"/>
              <a:sym typeface="Figtree Black"/>
            </a:endParaRPr>
          </a:p>
        </p:txBody>
      </p:sp>
      <p:sp>
        <p:nvSpPr>
          <p:cNvPr id="767" name="Google Shape;767;p56"/>
          <p:cNvSpPr txBox="1"/>
          <p:nvPr/>
        </p:nvSpPr>
        <p:spPr>
          <a:xfrm>
            <a:off x="5772175" y="3259375"/>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 Venus is a lot hotter than Mercury</a:t>
            </a:r>
            <a:endParaRPr>
              <a:solidFill>
                <a:schemeClr val="dk1"/>
              </a:solidFill>
              <a:latin typeface="Hanken Grotesk"/>
              <a:ea typeface="Hanken Grotesk"/>
              <a:cs typeface="Hanken Grotesk"/>
              <a:sym typeface="Hanken Grotesk"/>
            </a:endParaRPr>
          </a:p>
        </p:txBody>
      </p:sp>
      <p:sp>
        <p:nvSpPr>
          <p:cNvPr id="768" name="Google Shape;768;p56"/>
          <p:cNvSpPr/>
          <p:nvPr/>
        </p:nvSpPr>
        <p:spPr>
          <a:xfrm>
            <a:off x="5116925" y="2896550"/>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6"/>
          <p:cNvSpPr/>
          <p:nvPr/>
        </p:nvSpPr>
        <p:spPr>
          <a:xfrm>
            <a:off x="5116925" y="12379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0" name="Google Shape;770;p56"/>
          <p:cNvCxnSpPr>
            <a:stCxn id="769" idx="2"/>
            <a:endCxn id="768" idx="0"/>
          </p:cNvCxnSpPr>
          <p:nvPr/>
        </p:nvCxnSpPr>
        <p:spPr>
          <a:xfrm>
            <a:off x="5375075" y="1754263"/>
            <a:ext cx="0" cy="1142400"/>
          </a:xfrm>
          <a:prstGeom prst="straightConnector1">
            <a:avLst/>
          </a:prstGeom>
          <a:noFill/>
          <a:ln w="19050" cap="flat" cmpd="sng">
            <a:solidFill>
              <a:schemeClr val="dk1"/>
            </a:solidFill>
            <a:prstDash val="solid"/>
            <a:round/>
            <a:headEnd type="none" w="med" len="med"/>
            <a:tailEnd type="none" w="med" len="med"/>
          </a:ln>
        </p:spPr>
      </p:cxnSp>
      <p:cxnSp>
        <p:nvCxnSpPr>
          <p:cNvPr id="771" name="Google Shape;771;p56"/>
          <p:cNvCxnSpPr>
            <a:stCxn id="768" idx="2"/>
          </p:cNvCxnSpPr>
          <p:nvPr/>
        </p:nvCxnSpPr>
        <p:spPr>
          <a:xfrm>
            <a:off x="5375075" y="3412850"/>
            <a:ext cx="0" cy="1772400"/>
          </a:xfrm>
          <a:prstGeom prst="straightConnector1">
            <a:avLst/>
          </a:prstGeom>
          <a:noFill/>
          <a:ln w="19050" cap="flat" cmpd="sng">
            <a:solidFill>
              <a:schemeClr val="dk1"/>
            </a:solidFill>
            <a:prstDash val="solid"/>
            <a:round/>
            <a:headEnd type="none" w="med" len="med"/>
            <a:tailEnd type="none" w="med" len="med"/>
          </a:ln>
        </p:spPr>
      </p:cxnSp>
      <p:grpSp>
        <p:nvGrpSpPr>
          <p:cNvPr id="772" name="Google Shape;772;p56"/>
          <p:cNvGrpSpPr/>
          <p:nvPr/>
        </p:nvGrpSpPr>
        <p:grpSpPr>
          <a:xfrm>
            <a:off x="5195138" y="2999375"/>
            <a:ext cx="359850" cy="310650"/>
            <a:chOff x="1727213" y="3674725"/>
            <a:chExt cx="359850" cy="310650"/>
          </a:xfrm>
        </p:grpSpPr>
        <p:sp>
          <p:nvSpPr>
            <p:cNvPr id="773" name="Google Shape;773;p56"/>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6"/>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6"/>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6"/>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6"/>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56"/>
          <p:cNvGrpSpPr/>
          <p:nvPr/>
        </p:nvGrpSpPr>
        <p:grpSpPr>
          <a:xfrm>
            <a:off x="5203213" y="1323625"/>
            <a:ext cx="343700" cy="345000"/>
            <a:chOff x="1751813" y="2520150"/>
            <a:chExt cx="343700" cy="345000"/>
          </a:xfrm>
        </p:grpSpPr>
        <p:sp>
          <p:nvSpPr>
            <p:cNvPr id="779" name="Google Shape;779;p56"/>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6"/>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6"/>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6"/>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6"/>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6"/>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6"/>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819125" y="2150850"/>
            <a:ext cx="550575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#PilandoAndo</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4" name="Google Shape;290;p33">
            <a:extLst>
              <a:ext uri="{FF2B5EF4-FFF2-40B4-BE49-F238E27FC236}">
                <a16:creationId xmlns:a16="http://schemas.microsoft.com/office/drawing/2014/main" id="{AC1EC418-4E73-C8BB-F2E7-FCF530875C48}"/>
              </a:ext>
            </a:extLst>
          </p:cNvPr>
          <p:cNvSpPr txBox="1">
            <a:spLocks/>
          </p:cNvSpPr>
          <p:nvPr/>
        </p:nvSpPr>
        <p:spPr>
          <a:xfrm>
            <a:off x="1961494" y="3977230"/>
            <a:ext cx="5221009" cy="6445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s-PA" sz="1600" b="1" dirty="0"/>
              <a:t>¿Cómo encontramos el mejor tutor para un estudiante y el mejor estudiante para un tutor? Et al.</a:t>
            </a:r>
            <a:endParaRPr lang="en-US" sz="16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57"/>
          <p:cNvSpPr/>
          <p:nvPr/>
        </p:nvSpPr>
        <p:spPr>
          <a:xfrm>
            <a:off x="4613825" y="289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7"/>
          <p:cNvSpPr/>
          <p:nvPr/>
        </p:nvSpPr>
        <p:spPr>
          <a:xfrm>
            <a:off x="4613825" y="13243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7"/>
          <p:cNvSpPr/>
          <p:nvPr/>
        </p:nvSpPr>
        <p:spPr>
          <a:xfrm>
            <a:off x="1237775" y="289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7"/>
          <p:cNvSpPr/>
          <p:nvPr/>
        </p:nvSpPr>
        <p:spPr>
          <a:xfrm>
            <a:off x="1237775" y="13243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795" name="Google Shape;795;p57"/>
          <p:cNvSpPr txBox="1">
            <a:spLocks noGrp="1"/>
          </p:cNvSpPr>
          <p:nvPr>
            <p:ph type="subTitle" idx="1"/>
          </p:nvPr>
        </p:nvSpPr>
        <p:spPr>
          <a:xfrm>
            <a:off x="1762571" y="1752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796" name="Google Shape;796;p57"/>
          <p:cNvSpPr txBox="1">
            <a:spLocks noGrp="1"/>
          </p:cNvSpPr>
          <p:nvPr>
            <p:ph type="subTitle" idx="2"/>
          </p:nvPr>
        </p:nvSpPr>
        <p:spPr>
          <a:xfrm>
            <a:off x="5132667" y="1752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very beautiful name and is the second planet from the Sun</a:t>
            </a:r>
            <a:endParaRPr/>
          </a:p>
        </p:txBody>
      </p:sp>
      <p:sp>
        <p:nvSpPr>
          <p:cNvPr id="797" name="Google Shape;797;p57"/>
          <p:cNvSpPr txBox="1">
            <a:spLocks noGrp="1"/>
          </p:cNvSpPr>
          <p:nvPr>
            <p:ph type="subTitle" idx="3"/>
          </p:nvPr>
        </p:nvSpPr>
        <p:spPr>
          <a:xfrm>
            <a:off x="1762571" y="3336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a:t>
            </a:r>
            <a:endParaRPr/>
          </a:p>
        </p:txBody>
      </p:sp>
      <p:sp>
        <p:nvSpPr>
          <p:cNvPr id="798" name="Google Shape;798;p57"/>
          <p:cNvSpPr txBox="1">
            <a:spLocks noGrp="1"/>
          </p:cNvSpPr>
          <p:nvPr>
            <p:ph type="subTitle" idx="4"/>
          </p:nvPr>
        </p:nvSpPr>
        <p:spPr>
          <a:xfrm>
            <a:off x="5132667" y="3336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a ig planet. It is the fourth-largest planet by diameter in the Solar System</a:t>
            </a:r>
            <a:endParaRPr/>
          </a:p>
        </p:txBody>
      </p:sp>
      <p:sp>
        <p:nvSpPr>
          <p:cNvPr id="799" name="Google Shape;799;p57"/>
          <p:cNvSpPr txBox="1">
            <a:spLocks noGrp="1"/>
          </p:cNvSpPr>
          <p:nvPr>
            <p:ph type="subTitle" idx="5"/>
          </p:nvPr>
        </p:nvSpPr>
        <p:spPr>
          <a:xfrm>
            <a:off x="1762571" y="1524200"/>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800" name="Google Shape;800;p57"/>
          <p:cNvSpPr txBox="1">
            <a:spLocks noGrp="1"/>
          </p:cNvSpPr>
          <p:nvPr>
            <p:ph type="subTitle" idx="6"/>
          </p:nvPr>
        </p:nvSpPr>
        <p:spPr>
          <a:xfrm>
            <a:off x="5132667" y="1524200"/>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801" name="Google Shape;801;p57"/>
          <p:cNvSpPr txBox="1">
            <a:spLocks noGrp="1"/>
          </p:cNvSpPr>
          <p:nvPr>
            <p:ph type="subTitle" idx="7"/>
          </p:nvPr>
        </p:nvSpPr>
        <p:spPr>
          <a:xfrm>
            <a:off x="1762571" y="3091838"/>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802" name="Google Shape;802;p57"/>
          <p:cNvSpPr txBox="1">
            <a:spLocks noGrp="1"/>
          </p:cNvSpPr>
          <p:nvPr>
            <p:ph type="subTitle" idx="8"/>
          </p:nvPr>
        </p:nvSpPr>
        <p:spPr>
          <a:xfrm>
            <a:off x="5132667" y="3091838"/>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grpSp>
        <p:nvGrpSpPr>
          <p:cNvPr id="803" name="Google Shape;803;p57"/>
          <p:cNvGrpSpPr/>
          <p:nvPr/>
        </p:nvGrpSpPr>
        <p:grpSpPr>
          <a:xfrm>
            <a:off x="4700000" y="3011600"/>
            <a:ext cx="343950" cy="277075"/>
            <a:chOff x="4735263" y="2554500"/>
            <a:chExt cx="343950" cy="277075"/>
          </a:xfrm>
        </p:grpSpPr>
        <p:sp>
          <p:nvSpPr>
            <p:cNvPr id="804" name="Google Shape;804;p57"/>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7"/>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7"/>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7"/>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7"/>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57"/>
          <p:cNvGrpSpPr/>
          <p:nvPr/>
        </p:nvGrpSpPr>
        <p:grpSpPr>
          <a:xfrm>
            <a:off x="1323933" y="1410450"/>
            <a:ext cx="343975" cy="344100"/>
            <a:chOff x="1003188" y="1986175"/>
            <a:chExt cx="343975" cy="344100"/>
          </a:xfrm>
        </p:grpSpPr>
        <p:sp>
          <p:nvSpPr>
            <p:cNvPr id="810" name="Google Shape;810;p57"/>
            <p:cNvSpPr/>
            <p:nvPr/>
          </p:nvSpPr>
          <p:spPr>
            <a:xfrm>
              <a:off x="1090863" y="1986175"/>
              <a:ext cx="168650" cy="173150"/>
            </a:xfrm>
            <a:custGeom>
              <a:avLst/>
              <a:gdLst/>
              <a:ahLst/>
              <a:cxnLst/>
              <a:rect l="l" t="t" r="r" b="b"/>
              <a:pathLst>
                <a:path w="6746" h="6926" extrusionOk="0">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7"/>
            <p:cNvSpPr/>
            <p:nvPr/>
          </p:nvSpPr>
          <p:spPr>
            <a:xfrm>
              <a:off x="1003188" y="2144500"/>
              <a:ext cx="343975" cy="185775"/>
            </a:xfrm>
            <a:custGeom>
              <a:avLst/>
              <a:gdLst/>
              <a:ahLst/>
              <a:cxnLst/>
              <a:rect l="l" t="t" r="r" b="b"/>
              <a:pathLst>
                <a:path w="13759" h="7431" extrusionOk="0">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57"/>
          <p:cNvGrpSpPr/>
          <p:nvPr/>
        </p:nvGrpSpPr>
        <p:grpSpPr>
          <a:xfrm>
            <a:off x="4711150" y="1410638"/>
            <a:ext cx="321650" cy="343725"/>
            <a:chOff x="4017663" y="1976825"/>
            <a:chExt cx="321650" cy="343725"/>
          </a:xfrm>
        </p:grpSpPr>
        <p:sp>
          <p:nvSpPr>
            <p:cNvPr id="813" name="Google Shape;813;p57"/>
            <p:cNvSpPr/>
            <p:nvPr/>
          </p:nvSpPr>
          <p:spPr>
            <a:xfrm>
              <a:off x="4224988" y="1984275"/>
              <a:ext cx="78950" cy="78950"/>
            </a:xfrm>
            <a:custGeom>
              <a:avLst/>
              <a:gdLst/>
              <a:ahLst/>
              <a:cxnLst/>
              <a:rect l="l" t="t" r="r" b="b"/>
              <a:pathLst>
                <a:path w="3158" h="3158" extrusionOk="0">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7"/>
            <p:cNvSpPr/>
            <p:nvPr/>
          </p:nvSpPr>
          <p:spPr>
            <a:xfrm>
              <a:off x="4224988" y="2234150"/>
              <a:ext cx="78950" cy="78950"/>
            </a:xfrm>
            <a:custGeom>
              <a:avLst/>
              <a:gdLst/>
              <a:ahLst/>
              <a:cxnLst/>
              <a:rect l="l" t="t" r="r" b="b"/>
              <a:pathLst>
                <a:path w="3158" h="3158" extrusionOk="0">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4267538" y="2141125"/>
              <a:ext cx="18225" cy="15125"/>
            </a:xfrm>
            <a:custGeom>
              <a:avLst/>
              <a:gdLst/>
              <a:ahLst/>
              <a:cxnLst/>
              <a:rect l="l" t="t" r="r" b="b"/>
              <a:pathLst>
                <a:path w="729" h="605" extrusionOk="0">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4017663" y="1976825"/>
              <a:ext cx="321650" cy="343725"/>
            </a:xfrm>
            <a:custGeom>
              <a:avLst/>
              <a:gdLst/>
              <a:ahLst/>
              <a:cxnLst/>
              <a:rect l="l" t="t" r="r" b="b"/>
              <a:pathLst>
                <a:path w="12866" h="13749" extrusionOk="0">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4126563" y="2048350"/>
              <a:ext cx="92050" cy="14875"/>
            </a:xfrm>
            <a:custGeom>
              <a:avLst/>
              <a:gdLst/>
              <a:ahLst/>
              <a:cxnLst/>
              <a:rect l="l" t="t" r="r" b="b"/>
              <a:pathLst>
                <a:path w="3682" h="595" extrusionOk="0">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7"/>
            <p:cNvSpPr/>
            <p:nvPr/>
          </p:nvSpPr>
          <p:spPr>
            <a:xfrm>
              <a:off x="4137338" y="2092175"/>
              <a:ext cx="70500" cy="14875"/>
            </a:xfrm>
            <a:custGeom>
              <a:avLst/>
              <a:gdLst/>
              <a:ahLst/>
              <a:cxnLst/>
              <a:rect l="l" t="t" r="r" b="b"/>
              <a:pathLst>
                <a:path w="2820" h="595" extrusionOk="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57"/>
          <p:cNvGrpSpPr/>
          <p:nvPr/>
        </p:nvGrpSpPr>
        <p:grpSpPr>
          <a:xfrm>
            <a:off x="1323946" y="2978275"/>
            <a:ext cx="343950" cy="343725"/>
            <a:chOff x="3287238" y="1976825"/>
            <a:chExt cx="343950" cy="343725"/>
          </a:xfrm>
        </p:grpSpPr>
        <p:sp>
          <p:nvSpPr>
            <p:cNvPr id="820" name="Google Shape;820;p57"/>
            <p:cNvSpPr/>
            <p:nvPr/>
          </p:nvSpPr>
          <p:spPr>
            <a:xfrm>
              <a:off x="3339763" y="2075000"/>
              <a:ext cx="43600" cy="14875"/>
            </a:xfrm>
            <a:custGeom>
              <a:avLst/>
              <a:gdLst/>
              <a:ahLst/>
              <a:cxnLst/>
              <a:rect l="l" t="t" r="r" b="b"/>
              <a:pathLst>
                <a:path w="1744" h="595" extrusionOk="0">
                  <a:moveTo>
                    <a:pt x="1" y="0"/>
                  </a:moveTo>
                  <a:lnTo>
                    <a:pt x="1" y="595"/>
                  </a:lnTo>
                  <a:lnTo>
                    <a:pt x="1744" y="595"/>
                  </a:lnTo>
                  <a:lnTo>
                    <a:pt x="174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7"/>
            <p:cNvSpPr/>
            <p:nvPr/>
          </p:nvSpPr>
          <p:spPr>
            <a:xfrm>
              <a:off x="3339763" y="2115475"/>
              <a:ext cx="43600" cy="15150"/>
            </a:xfrm>
            <a:custGeom>
              <a:avLst/>
              <a:gdLst/>
              <a:ahLst/>
              <a:cxnLst/>
              <a:rect l="l" t="t" r="r" b="b"/>
              <a:pathLst>
                <a:path w="1744" h="606" extrusionOk="0">
                  <a:moveTo>
                    <a:pt x="1" y="1"/>
                  </a:moveTo>
                  <a:lnTo>
                    <a:pt x="1" y="606"/>
                  </a:lnTo>
                  <a:lnTo>
                    <a:pt x="1744" y="606"/>
                  </a:lnTo>
                  <a:lnTo>
                    <a:pt x="174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7"/>
            <p:cNvSpPr/>
            <p:nvPr/>
          </p:nvSpPr>
          <p:spPr>
            <a:xfrm>
              <a:off x="3427163" y="2051425"/>
              <a:ext cx="43850" cy="13850"/>
            </a:xfrm>
            <a:custGeom>
              <a:avLst/>
              <a:gdLst/>
              <a:ahLst/>
              <a:cxnLst/>
              <a:rect l="l" t="t" r="r" b="b"/>
              <a:pathLst>
                <a:path w="1754" h="554" extrusionOk="0">
                  <a:moveTo>
                    <a:pt x="1" y="0"/>
                  </a:moveTo>
                  <a:lnTo>
                    <a:pt x="1" y="554"/>
                  </a:lnTo>
                  <a:lnTo>
                    <a:pt x="1754" y="554"/>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7"/>
            <p:cNvSpPr/>
            <p:nvPr/>
          </p:nvSpPr>
          <p:spPr>
            <a:xfrm>
              <a:off x="3427163" y="2090875"/>
              <a:ext cx="43850" cy="15150"/>
            </a:xfrm>
            <a:custGeom>
              <a:avLst/>
              <a:gdLst/>
              <a:ahLst/>
              <a:cxnLst/>
              <a:rect l="l" t="t" r="r" b="b"/>
              <a:pathLst>
                <a:path w="1754" h="606" extrusionOk="0">
                  <a:moveTo>
                    <a:pt x="1" y="1"/>
                  </a:moveTo>
                  <a:lnTo>
                    <a:pt x="1" y="606"/>
                  </a:lnTo>
                  <a:lnTo>
                    <a:pt x="1754" y="606"/>
                  </a:lnTo>
                  <a:lnTo>
                    <a:pt x="175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7"/>
            <p:cNvSpPr/>
            <p:nvPr/>
          </p:nvSpPr>
          <p:spPr>
            <a:xfrm>
              <a:off x="3287238" y="1976825"/>
              <a:ext cx="343950" cy="343725"/>
            </a:xfrm>
            <a:custGeom>
              <a:avLst/>
              <a:gdLst/>
              <a:ahLst/>
              <a:cxnLst/>
              <a:rect l="l" t="t" r="r" b="b"/>
              <a:pathLst>
                <a:path w="13758" h="13749" extrusionOk="0">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25" name="Google Shape;825;p57"/>
          <p:cNvCxnSpPr>
            <a:stCxn id="793" idx="2"/>
            <a:endCxn id="792" idx="0"/>
          </p:cNvCxnSpPr>
          <p:nvPr/>
        </p:nvCxnSpPr>
        <p:spPr>
          <a:xfrm>
            <a:off x="1495925" y="1840663"/>
            <a:ext cx="0" cy="1051200"/>
          </a:xfrm>
          <a:prstGeom prst="straightConnector1">
            <a:avLst/>
          </a:prstGeom>
          <a:noFill/>
          <a:ln w="19050" cap="flat" cmpd="sng">
            <a:solidFill>
              <a:schemeClr val="dk1"/>
            </a:solidFill>
            <a:prstDash val="solid"/>
            <a:round/>
            <a:headEnd type="none" w="med" len="med"/>
            <a:tailEnd type="none" w="med" len="med"/>
          </a:ln>
        </p:spPr>
      </p:cxnSp>
      <p:cxnSp>
        <p:nvCxnSpPr>
          <p:cNvPr id="826" name="Google Shape;826;p57"/>
          <p:cNvCxnSpPr>
            <a:stCxn id="792" idx="2"/>
          </p:cNvCxnSpPr>
          <p:nvPr/>
        </p:nvCxnSpPr>
        <p:spPr>
          <a:xfrm>
            <a:off x="1495925" y="3408275"/>
            <a:ext cx="0" cy="1772400"/>
          </a:xfrm>
          <a:prstGeom prst="straightConnector1">
            <a:avLst/>
          </a:prstGeom>
          <a:noFill/>
          <a:ln w="19050" cap="flat" cmpd="sng">
            <a:solidFill>
              <a:schemeClr val="dk1"/>
            </a:solidFill>
            <a:prstDash val="solid"/>
            <a:round/>
            <a:headEnd type="none" w="med" len="med"/>
            <a:tailEnd type="none" w="med" len="med"/>
          </a:ln>
        </p:spPr>
      </p:cxnSp>
      <p:cxnSp>
        <p:nvCxnSpPr>
          <p:cNvPr id="827" name="Google Shape;827;p57"/>
          <p:cNvCxnSpPr>
            <a:stCxn id="791" idx="2"/>
            <a:endCxn id="790" idx="0"/>
          </p:cNvCxnSpPr>
          <p:nvPr/>
        </p:nvCxnSpPr>
        <p:spPr>
          <a:xfrm>
            <a:off x="4871975" y="1840663"/>
            <a:ext cx="0" cy="1051200"/>
          </a:xfrm>
          <a:prstGeom prst="straightConnector1">
            <a:avLst/>
          </a:prstGeom>
          <a:noFill/>
          <a:ln w="19050" cap="flat" cmpd="sng">
            <a:solidFill>
              <a:schemeClr val="dk1"/>
            </a:solidFill>
            <a:prstDash val="solid"/>
            <a:round/>
            <a:headEnd type="none" w="med" len="med"/>
            <a:tailEnd type="none" w="med" len="med"/>
          </a:ln>
        </p:spPr>
      </p:cxnSp>
      <p:cxnSp>
        <p:nvCxnSpPr>
          <p:cNvPr id="828" name="Google Shape;828;p57"/>
          <p:cNvCxnSpPr>
            <a:stCxn id="790" idx="2"/>
          </p:cNvCxnSpPr>
          <p:nvPr/>
        </p:nvCxnSpPr>
        <p:spPr>
          <a:xfrm>
            <a:off x="4871975" y="3408275"/>
            <a:ext cx="0" cy="17856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73"/>
        <p:cNvGrpSpPr/>
        <p:nvPr/>
      </p:nvGrpSpPr>
      <p:grpSpPr>
        <a:xfrm>
          <a:off x="0" y="0"/>
          <a:ext cx="0" cy="0"/>
          <a:chOff x="0" y="0"/>
          <a:chExt cx="0" cy="0"/>
        </a:xfrm>
      </p:grpSpPr>
      <p:sp>
        <p:nvSpPr>
          <p:cNvPr id="874" name="Google Shape;874;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875" name="Google Shape;875;p61"/>
          <p:cNvGrpSpPr/>
          <p:nvPr/>
        </p:nvGrpSpPr>
        <p:grpSpPr>
          <a:xfrm>
            <a:off x="1003188" y="3702400"/>
            <a:ext cx="343975" cy="255300"/>
            <a:chOff x="1003188" y="3702400"/>
            <a:chExt cx="343975" cy="255300"/>
          </a:xfrm>
        </p:grpSpPr>
        <p:sp>
          <p:nvSpPr>
            <p:cNvPr id="876" name="Google Shape;876;p61"/>
            <p:cNvSpPr/>
            <p:nvPr/>
          </p:nvSpPr>
          <p:spPr>
            <a:xfrm>
              <a:off x="1003188" y="3702400"/>
              <a:ext cx="343975" cy="255300"/>
            </a:xfrm>
            <a:custGeom>
              <a:avLst/>
              <a:gdLst/>
              <a:ahLst/>
              <a:cxnLst/>
              <a:rect l="l" t="t" r="r" b="b"/>
              <a:pathLst>
                <a:path w="13759" h="10212" extrusionOk="0">
                  <a:moveTo>
                    <a:pt x="5127" y="595"/>
                  </a:moveTo>
                  <a:cubicBezTo>
                    <a:pt x="5680" y="595"/>
                    <a:pt x="6234" y="852"/>
                    <a:pt x="6582" y="1282"/>
                  </a:cubicBezTo>
                  <a:lnTo>
                    <a:pt x="6582" y="2092"/>
                  </a:lnTo>
                  <a:lnTo>
                    <a:pt x="6582" y="8458"/>
                  </a:lnTo>
                  <a:cubicBezTo>
                    <a:pt x="6152" y="8069"/>
                    <a:pt x="5557" y="7864"/>
                    <a:pt x="4952" y="7864"/>
                  </a:cubicBezTo>
                  <a:lnTo>
                    <a:pt x="2349" y="7864"/>
                  </a:lnTo>
                  <a:lnTo>
                    <a:pt x="2349" y="595"/>
                  </a:lnTo>
                  <a:close/>
                  <a:moveTo>
                    <a:pt x="11401" y="595"/>
                  </a:moveTo>
                  <a:lnTo>
                    <a:pt x="11401" y="7864"/>
                  </a:lnTo>
                  <a:lnTo>
                    <a:pt x="8797" y="7864"/>
                  </a:lnTo>
                  <a:cubicBezTo>
                    <a:pt x="8202" y="7864"/>
                    <a:pt x="7649" y="8069"/>
                    <a:pt x="7177" y="8458"/>
                  </a:cubicBezTo>
                  <a:lnTo>
                    <a:pt x="7177" y="2092"/>
                  </a:lnTo>
                  <a:lnTo>
                    <a:pt x="7177" y="1282"/>
                  </a:lnTo>
                  <a:cubicBezTo>
                    <a:pt x="7515" y="852"/>
                    <a:pt x="8069" y="595"/>
                    <a:pt x="8633" y="595"/>
                  </a:cubicBezTo>
                  <a:close/>
                  <a:moveTo>
                    <a:pt x="1754" y="1457"/>
                  </a:moveTo>
                  <a:lnTo>
                    <a:pt x="1754" y="8161"/>
                  </a:lnTo>
                  <a:cubicBezTo>
                    <a:pt x="1754" y="8325"/>
                    <a:pt x="1877" y="8458"/>
                    <a:pt x="2051" y="8458"/>
                  </a:cubicBezTo>
                  <a:lnTo>
                    <a:pt x="4952" y="8458"/>
                  </a:lnTo>
                  <a:cubicBezTo>
                    <a:pt x="5465" y="8458"/>
                    <a:pt x="5978" y="8715"/>
                    <a:pt x="6367" y="9094"/>
                  </a:cubicBezTo>
                  <a:cubicBezTo>
                    <a:pt x="6275" y="9094"/>
                    <a:pt x="6234" y="9145"/>
                    <a:pt x="6152" y="9186"/>
                  </a:cubicBezTo>
                  <a:cubicBezTo>
                    <a:pt x="6019" y="9309"/>
                    <a:pt x="5896" y="9442"/>
                    <a:pt x="5814" y="9606"/>
                  </a:cubicBezTo>
                  <a:lnTo>
                    <a:pt x="596" y="9606"/>
                  </a:lnTo>
                  <a:lnTo>
                    <a:pt x="596" y="1457"/>
                  </a:lnTo>
                  <a:close/>
                  <a:moveTo>
                    <a:pt x="13154" y="1457"/>
                  </a:moveTo>
                  <a:lnTo>
                    <a:pt x="13154" y="9606"/>
                  </a:lnTo>
                  <a:lnTo>
                    <a:pt x="7946" y="9606"/>
                  </a:lnTo>
                  <a:cubicBezTo>
                    <a:pt x="7813" y="9401"/>
                    <a:pt x="7649" y="9186"/>
                    <a:pt x="7392" y="9094"/>
                  </a:cubicBezTo>
                  <a:cubicBezTo>
                    <a:pt x="7772" y="8715"/>
                    <a:pt x="8284" y="8458"/>
                    <a:pt x="8797" y="8458"/>
                  </a:cubicBezTo>
                  <a:lnTo>
                    <a:pt x="11708" y="8458"/>
                  </a:lnTo>
                  <a:cubicBezTo>
                    <a:pt x="11872" y="8458"/>
                    <a:pt x="12005" y="8325"/>
                    <a:pt x="12005" y="8161"/>
                  </a:cubicBezTo>
                  <a:lnTo>
                    <a:pt x="12005" y="1457"/>
                  </a:lnTo>
                  <a:close/>
                  <a:moveTo>
                    <a:pt x="2051" y="1"/>
                  </a:moveTo>
                  <a:cubicBezTo>
                    <a:pt x="1877" y="1"/>
                    <a:pt x="1754" y="124"/>
                    <a:pt x="1754" y="298"/>
                  </a:cubicBezTo>
                  <a:lnTo>
                    <a:pt x="1754" y="893"/>
                  </a:lnTo>
                  <a:lnTo>
                    <a:pt x="298" y="893"/>
                  </a:lnTo>
                  <a:cubicBezTo>
                    <a:pt x="124" y="893"/>
                    <a:pt x="1" y="1026"/>
                    <a:pt x="1" y="1200"/>
                  </a:cubicBezTo>
                  <a:lnTo>
                    <a:pt x="1" y="9914"/>
                  </a:lnTo>
                  <a:cubicBezTo>
                    <a:pt x="1" y="10078"/>
                    <a:pt x="124" y="10211"/>
                    <a:pt x="298" y="10211"/>
                  </a:cubicBezTo>
                  <a:lnTo>
                    <a:pt x="6019" y="10211"/>
                  </a:lnTo>
                  <a:cubicBezTo>
                    <a:pt x="6152" y="10211"/>
                    <a:pt x="6234" y="10119"/>
                    <a:pt x="6275" y="9996"/>
                  </a:cubicBezTo>
                  <a:cubicBezTo>
                    <a:pt x="6326" y="9863"/>
                    <a:pt x="6408" y="9740"/>
                    <a:pt x="6531" y="9658"/>
                  </a:cubicBezTo>
                  <a:cubicBezTo>
                    <a:pt x="6629" y="9590"/>
                    <a:pt x="6772" y="9550"/>
                    <a:pt x="6906" y="9550"/>
                  </a:cubicBezTo>
                  <a:cubicBezTo>
                    <a:pt x="6954" y="9550"/>
                    <a:pt x="7001" y="9555"/>
                    <a:pt x="7044" y="9565"/>
                  </a:cubicBezTo>
                  <a:cubicBezTo>
                    <a:pt x="7259" y="9658"/>
                    <a:pt x="7392" y="9781"/>
                    <a:pt x="7474" y="9996"/>
                  </a:cubicBezTo>
                  <a:cubicBezTo>
                    <a:pt x="7515" y="10119"/>
                    <a:pt x="7649" y="10211"/>
                    <a:pt x="7772" y="10211"/>
                  </a:cubicBezTo>
                  <a:lnTo>
                    <a:pt x="13451" y="10211"/>
                  </a:lnTo>
                  <a:cubicBezTo>
                    <a:pt x="13625" y="10211"/>
                    <a:pt x="13758" y="10078"/>
                    <a:pt x="13758" y="9914"/>
                  </a:cubicBezTo>
                  <a:lnTo>
                    <a:pt x="13758" y="1200"/>
                  </a:lnTo>
                  <a:cubicBezTo>
                    <a:pt x="13758" y="1026"/>
                    <a:pt x="13625" y="893"/>
                    <a:pt x="13451" y="893"/>
                  </a:cubicBezTo>
                  <a:lnTo>
                    <a:pt x="12005" y="893"/>
                  </a:lnTo>
                  <a:lnTo>
                    <a:pt x="12005" y="298"/>
                  </a:lnTo>
                  <a:cubicBezTo>
                    <a:pt x="12005" y="124"/>
                    <a:pt x="11872" y="1"/>
                    <a:pt x="11708" y="1"/>
                  </a:cubicBezTo>
                  <a:lnTo>
                    <a:pt x="8633" y="1"/>
                  </a:lnTo>
                  <a:cubicBezTo>
                    <a:pt x="7987" y="1"/>
                    <a:pt x="7351" y="257"/>
                    <a:pt x="6880" y="729"/>
                  </a:cubicBezTo>
                  <a:cubicBezTo>
                    <a:pt x="6408" y="257"/>
                    <a:pt x="5762" y="1"/>
                    <a:pt x="51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1"/>
            <p:cNvSpPr/>
            <p:nvPr/>
          </p:nvSpPr>
          <p:spPr>
            <a:xfrm>
              <a:off x="1090863" y="3756750"/>
              <a:ext cx="47950" cy="15125"/>
            </a:xfrm>
            <a:custGeom>
              <a:avLst/>
              <a:gdLst/>
              <a:ahLst/>
              <a:cxnLst/>
              <a:rect l="l" t="t" r="r" b="b"/>
              <a:pathLst>
                <a:path w="1918" h="605" extrusionOk="0">
                  <a:moveTo>
                    <a:pt x="297" y="0"/>
                  </a:moveTo>
                  <a:cubicBezTo>
                    <a:pt x="123" y="0"/>
                    <a:pt x="0" y="174"/>
                    <a:pt x="0" y="390"/>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1"/>
            <p:cNvSpPr/>
            <p:nvPr/>
          </p:nvSpPr>
          <p:spPr>
            <a:xfrm>
              <a:off x="1090863" y="3800575"/>
              <a:ext cx="47950" cy="15125"/>
            </a:xfrm>
            <a:custGeom>
              <a:avLst/>
              <a:gdLst/>
              <a:ahLst/>
              <a:cxnLst/>
              <a:rect l="l" t="t" r="r" b="b"/>
              <a:pathLst>
                <a:path w="1918" h="605" extrusionOk="0">
                  <a:moveTo>
                    <a:pt x="297" y="0"/>
                  </a:moveTo>
                  <a:cubicBezTo>
                    <a:pt x="123" y="0"/>
                    <a:pt x="0" y="174"/>
                    <a:pt x="0" y="349"/>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1"/>
            <p:cNvSpPr/>
            <p:nvPr/>
          </p:nvSpPr>
          <p:spPr>
            <a:xfrm>
              <a:off x="1090863" y="3844400"/>
              <a:ext cx="47950" cy="14875"/>
            </a:xfrm>
            <a:custGeom>
              <a:avLst/>
              <a:gdLst/>
              <a:ahLst/>
              <a:cxnLst/>
              <a:rect l="l" t="t" r="r" b="b"/>
              <a:pathLst>
                <a:path w="1918" h="595" extrusionOk="0">
                  <a:moveTo>
                    <a:pt x="297" y="0"/>
                  </a:moveTo>
                  <a:cubicBezTo>
                    <a:pt x="123" y="0"/>
                    <a:pt x="0" y="174"/>
                    <a:pt x="0" y="338"/>
                  </a:cubicBezTo>
                  <a:cubicBezTo>
                    <a:pt x="41" y="513"/>
                    <a:pt x="164" y="595"/>
                    <a:pt x="297" y="595"/>
                  </a:cubicBezTo>
                  <a:lnTo>
                    <a:pt x="1620" y="595"/>
                  </a:lnTo>
                  <a:cubicBezTo>
                    <a:pt x="1794" y="595"/>
                    <a:pt x="1917" y="431"/>
                    <a:pt x="1917" y="256"/>
                  </a:cubicBezTo>
                  <a:cubicBezTo>
                    <a:pt x="1876" y="133"/>
                    <a:pt x="1743"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1"/>
            <p:cNvSpPr/>
            <p:nvPr/>
          </p:nvSpPr>
          <p:spPr>
            <a:xfrm>
              <a:off x="1210288" y="3800575"/>
              <a:ext cx="49225" cy="15125"/>
            </a:xfrm>
            <a:custGeom>
              <a:avLst/>
              <a:gdLst/>
              <a:ahLst/>
              <a:cxnLst/>
              <a:rect l="l" t="t" r="r" b="b"/>
              <a:pathLst>
                <a:path w="1969" h="605" extrusionOk="0">
                  <a:moveTo>
                    <a:pt x="349" y="0"/>
                  </a:moveTo>
                  <a:cubicBezTo>
                    <a:pt x="174" y="0"/>
                    <a:pt x="0" y="174"/>
                    <a:pt x="41" y="349"/>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1"/>
            <p:cNvSpPr/>
            <p:nvPr/>
          </p:nvSpPr>
          <p:spPr>
            <a:xfrm>
              <a:off x="1210288" y="3756750"/>
              <a:ext cx="49225" cy="15125"/>
            </a:xfrm>
            <a:custGeom>
              <a:avLst/>
              <a:gdLst/>
              <a:ahLst/>
              <a:cxnLst/>
              <a:rect l="l" t="t" r="r" b="b"/>
              <a:pathLst>
                <a:path w="1969" h="605" extrusionOk="0">
                  <a:moveTo>
                    <a:pt x="349" y="0"/>
                  </a:moveTo>
                  <a:cubicBezTo>
                    <a:pt x="174" y="0"/>
                    <a:pt x="0" y="174"/>
                    <a:pt x="41" y="390"/>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1"/>
            <p:cNvSpPr/>
            <p:nvPr/>
          </p:nvSpPr>
          <p:spPr>
            <a:xfrm>
              <a:off x="1210288" y="3844400"/>
              <a:ext cx="49225" cy="14875"/>
            </a:xfrm>
            <a:custGeom>
              <a:avLst/>
              <a:gdLst/>
              <a:ahLst/>
              <a:cxnLst/>
              <a:rect l="l" t="t" r="r" b="b"/>
              <a:pathLst>
                <a:path w="1969" h="595" extrusionOk="0">
                  <a:moveTo>
                    <a:pt x="349" y="0"/>
                  </a:moveTo>
                  <a:cubicBezTo>
                    <a:pt x="174" y="0"/>
                    <a:pt x="0" y="174"/>
                    <a:pt x="41" y="338"/>
                  </a:cubicBezTo>
                  <a:cubicBezTo>
                    <a:pt x="41" y="513"/>
                    <a:pt x="215" y="595"/>
                    <a:pt x="349" y="595"/>
                  </a:cubicBezTo>
                  <a:lnTo>
                    <a:pt x="1630" y="595"/>
                  </a:lnTo>
                  <a:cubicBezTo>
                    <a:pt x="1835" y="595"/>
                    <a:pt x="1968" y="431"/>
                    <a:pt x="1927" y="256"/>
                  </a:cubicBezTo>
                  <a:cubicBezTo>
                    <a:pt x="1927" y="133"/>
                    <a:pt x="1794" y="0"/>
                    <a:pt x="163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61"/>
          <p:cNvGrpSpPr/>
          <p:nvPr/>
        </p:nvGrpSpPr>
        <p:grpSpPr>
          <a:xfrm>
            <a:off x="7765863" y="3657550"/>
            <a:ext cx="288325" cy="345000"/>
            <a:chOff x="7765863" y="3657550"/>
            <a:chExt cx="288325" cy="345000"/>
          </a:xfrm>
        </p:grpSpPr>
        <p:sp>
          <p:nvSpPr>
            <p:cNvPr id="884" name="Google Shape;884;p61"/>
            <p:cNvSpPr/>
            <p:nvPr/>
          </p:nvSpPr>
          <p:spPr>
            <a:xfrm>
              <a:off x="7942188" y="3665000"/>
              <a:ext cx="69475" cy="68825"/>
            </a:xfrm>
            <a:custGeom>
              <a:avLst/>
              <a:gdLst/>
              <a:ahLst/>
              <a:cxnLst/>
              <a:rect l="l" t="t" r="r" b="b"/>
              <a:pathLst>
                <a:path w="2779" h="2753" extrusionOk="0">
                  <a:moveTo>
                    <a:pt x="0" y="0"/>
                  </a:moveTo>
                  <a:lnTo>
                    <a:pt x="0" y="2440"/>
                  </a:lnTo>
                  <a:cubicBezTo>
                    <a:pt x="0" y="2522"/>
                    <a:pt x="0" y="2604"/>
                    <a:pt x="82" y="2645"/>
                  </a:cubicBezTo>
                  <a:cubicBezTo>
                    <a:pt x="134" y="2720"/>
                    <a:pt x="208" y="2753"/>
                    <a:pt x="287" y="2753"/>
                  </a:cubicBezTo>
                  <a:cubicBezTo>
                    <a:pt x="349" y="2753"/>
                    <a:pt x="413" y="2732"/>
                    <a:pt x="472" y="2696"/>
                  </a:cubicBezTo>
                  <a:lnTo>
                    <a:pt x="1364" y="1968"/>
                  </a:lnTo>
                  <a:lnTo>
                    <a:pt x="2266" y="2696"/>
                  </a:lnTo>
                  <a:cubicBezTo>
                    <a:pt x="2348" y="2737"/>
                    <a:pt x="2389" y="2737"/>
                    <a:pt x="2481" y="2737"/>
                  </a:cubicBezTo>
                  <a:cubicBezTo>
                    <a:pt x="2522" y="2737"/>
                    <a:pt x="2604" y="2696"/>
                    <a:pt x="2645" y="2645"/>
                  </a:cubicBezTo>
                  <a:cubicBezTo>
                    <a:pt x="2737" y="2604"/>
                    <a:pt x="2778" y="2522"/>
                    <a:pt x="2778" y="2440"/>
                  </a:cubicBezTo>
                  <a:lnTo>
                    <a:pt x="2778" y="0"/>
                  </a:lnTo>
                  <a:lnTo>
                    <a:pt x="2173" y="0"/>
                  </a:lnTo>
                  <a:lnTo>
                    <a:pt x="2173" y="1835"/>
                  </a:lnTo>
                  <a:lnTo>
                    <a:pt x="1538" y="1323"/>
                  </a:lnTo>
                  <a:cubicBezTo>
                    <a:pt x="1497" y="1282"/>
                    <a:pt x="1433" y="1261"/>
                    <a:pt x="1369" y="1261"/>
                  </a:cubicBezTo>
                  <a:cubicBezTo>
                    <a:pt x="1305" y="1261"/>
                    <a:pt x="1241" y="1282"/>
                    <a:pt x="1199" y="1323"/>
                  </a:cubicBezTo>
                  <a:lnTo>
                    <a:pt x="595" y="1835"/>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1"/>
            <p:cNvSpPr/>
            <p:nvPr/>
          </p:nvSpPr>
          <p:spPr>
            <a:xfrm>
              <a:off x="7765863" y="3657550"/>
              <a:ext cx="288325" cy="345000"/>
            </a:xfrm>
            <a:custGeom>
              <a:avLst/>
              <a:gdLst/>
              <a:ahLst/>
              <a:cxnLst/>
              <a:rect l="l" t="t" r="r" b="b"/>
              <a:pathLst>
                <a:path w="11533" h="13800" extrusionOk="0">
                  <a:moveTo>
                    <a:pt x="10979" y="595"/>
                  </a:moveTo>
                  <a:lnTo>
                    <a:pt x="10979" y="10980"/>
                  </a:lnTo>
                  <a:lnTo>
                    <a:pt x="2358" y="10980"/>
                  </a:lnTo>
                  <a:lnTo>
                    <a:pt x="2358" y="595"/>
                  </a:lnTo>
                  <a:close/>
                  <a:moveTo>
                    <a:pt x="1753" y="595"/>
                  </a:moveTo>
                  <a:lnTo>
                    <a:pt x="1753" y="10980"/>
                  </a:lnTo>
                  <a:lnTo>
                    <a:pt x="1415" y="10980"/>
                  </a:lnTo>
                  <a:cubicBezTo>
                    <a:pt x="1117" y="10980"/>
                    <a:pt x="861" y="11062"/>
                    <a:pt x="605" y="11236"/>
                  </a:cubicBezTo>
                  <a:lnTo>
                    <a:pt x="605" y="1405"/>
                  </a:lnTo>
                  <a:cubicBezTo>
                    <a:pt x="605" y="985"/>
                    <a:pt x="984" y="595"/>
                    <a:pt x="1415" y="595"/>
                  </a:cubicBezTo>
                  <a:close/>
                  <a:moveTo>
                    <a:pt x="10979" y="11575"/>
                  </a:moveTo>
                  <a:lnTo>
                    <a:pt x="10979" y="13194"/>
                  </a:lnTo>
                  <a:lnTo>
                    <a:pt x="1497" y="13194"/>
                  </a:lnTo>
                  <a:cubicBezTo>
                    <a:pt x="1076" y="13194"/>
                    <a:pt x="687" y="12856"/>
                    <a:pt x="687" y="12385"/>
                  </a:cubicBezTo>
                  <a:cubicBezTo>
                    <a:pt x="646" y="11964"/>
                    <a:pt x="1025" y="11575"/>
                    <a:pt x="1497" y="11575"/>
                  </a:cubicBezTo>
                  <a:close/>
                  <a:moveTo>
                    <a:pt x="1415" y="1"/>
                  </a:moveTo>
                  <a:cubicBezTo>
                    <a:pt x="646" y="1"/>
                    <a:pt x="0" y="636"/>
                    <a:pt x="0" y="1405"/>
                  </a:cubicBezTo>
                  <a:lnTo>
                    <a:pt x="0" y="12385"/>
                  </a:lnTo>
                  <a:cubicBezTo>
                    <a:pt x="0" y="13153"/>
                    <a:pt x="646" y="13799"/>
                    <a:pt x="1415" y="13799"/>
                  </a:cubicBezTo>
                  <a:lnTo>
                    <a:pt x="11277" y="13799"/>
                  </a:lnTo>
                  <a:cubicBezTo>
                    <a:pt x="11410" y="13799"/>
                    <a:pt x="11533" y="13666"/>
                    <a:pt x="11533" y="13502"/>
                  </a:cubicBezTo>
                  <a:lnTo>
                    <a:pt x="11533" y="11277"/>
                  </a:lnTo>
                  <a:lnTo>
                    <a:pt x="11533" y="298"/>
                  </a:lnTo>
                  <a:cubicBezTo>
                    <a:pt x="11533" y="124"/>
                    <a:pt x="1141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1"/>
            <p:cNvSpPr/>
            <p:nvPr/>
          </p:nvSpPr>
          <p:spPr>
            <a:xfrm>
              <a:off x="7854538" y="3762125"/>
              <a:ext cx="157125" cy="69475"/>
            </a:xfrm>
            <a:custGeom>
              <a:avLst/>
              <a:gdLst/>
              <a:ahLst/>
              <a:cxnLst/>
              <a:rect l="l" t="t" r="r" b="b"/>
              <a:pathLst>
                <a:path w="6285" h="2779" extrusionOk="0">
                  <a:moveTo>
                    <a:pt x="5679" y="605"/>
                  </a:moveTo>
                  <a:lnTo>
                    <a:pt x="5679" y="2184"/>
                  </a:lnTo>
                  <a:lnTo>
                    <a:pt x="605" y="2184"/>
                  </a:lnTo>
                  <a:lnTo>
                    <a:pt x="605" y="605"/>
                  </a:lnTo>
                  <a:close/>
                  <a:moveTo>
                    <a:pt x="297" y="0"/>
                  </a:moveTo>
                  <a:cubicBezTo>
                    <a:pt x="133" y="0"/>
                    <a:pt x="0" y="175"/>
                    <a:pt x="0" y="298"/>
                  </a:cubicBezTo>
                  <a:lnTo>
                    <a:pt x="0" y="2481"/>
                  </a:lnTo>
                  <a:cubicBezTo>
                    <a:pt x="0" y="2656"/>
                    <a:pt x="133" y="2779"/>
                    <a:pt x="297" y="2779"/>
                  </a:cubicBezTo>
                  <a:lnTo>
                    <a:pt x="5987" y="2779"/>
                  </a:lnTo>
                  <a:cubicBezTo>
                    <a:pt x="6110" y="2779"/>
                    <a:pt x="6284" y="2656"/>
                    <a:pt x="6284" y="2481"/>
                  </a:cubicBezTo>
                  <a:lnTo>
                    <a:pt x="6284" y="298"/>
                  </a:lnTo>
                  <a:cubicBezTo>
                    <a:pt x="6284" y="175"/>
                    <a:pt x="6110" y="0"/>
                    <a:pt x="598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1"/>
            <p:cNvSpPr/>
            <p:nvPr/>
          </p:nvSpPr>
          <p:spPr>
            <a:xfrm>
              <a:off x="7869638" y="3855150"/>
              <a:ext cx="125875" cy="14900"/>
            </a:xfrm>
            <a:custGeom>
              <a:avLst/>
              <a:gdLst/>
              <a:ahLst/>
              <a:cxnLst/>
              <a:rect l="l" t="t" r="r" b="b"/>
              <a:pathLst>
                <a:path w="5035" h="596" extrusionOk="0">
                  <a:moveTo>
                    <a:pt x="339" y="1"/>
                  </a:moveTo>
                  <a:cubicBezTo>
                    <a:pt x="165" y="1"/>
                    <a:pt x="1" y="165"/>
                    <a:pt x="42" y="339"/>
                  </a:cubicBezTo>
                  <a:cubicBezTo>
                    <a:pt x="42" y="513"/>
                    <a:pt x="165" y="595"/>
                    <a:pt x="339" y="595"/>
                  </a:cubicBezTo>
                  <a:lnTo>
                    <a:pt x="4696" y="595"/>
                  </a:lnTo>
                  <a:cubicBezTo>
                    <a:pt x="4870" y="595"/>
                    <a:pt x="5034" y="472"/>
                    <a:pt x="4993" y="257"/>
                  </a:cubicBezTo>
                  <a:cubicBezTo>
                    <a:pt x="4952" y="124"/>
                    <a:pt x="4819" y="1"/>
                    <a:pt x="46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61"/>
          <p:cNvGrpSpPr/>
          <p:nvPr/>
        </p:nvGrpSpPr>
        <p:grpSpPr>
          <a:xfrm>
            <a:off x="6941638" y="3657550"/>
            <a:ext cx="344975" cy="345050"/>
            <a:chOff x="6941638" y="3657550"/>
            <a:chExt cx="344975" cy="345050"/>
          </a:xfrm>
        </p:grpSpPr>
        <p:sp>
          <p:nvSpPr>
            <p:cNvPr id="889" name="Google Shape;889;p61"/>
            <p:cNvSpPr/>
            <p:nvPr/>
          </p:nvSpPr>
          <p:spPr>
            <a:xfrm>
              <a:off x="6971363" y="3723675"/>
              <a:ext cx="76900" cy="15150"/>
            </a:xfrm>
            <a:custGeom>
              <a:avLst/>
              <a:gdLst/>
              <a:ahLst/>
              <a:cxnLst/>
              <a:rect l="l" t="t" r="r" b="b"/>
              <a:pathLst>
                <a:path w="3076" h="606" extrusionOk="0">
                  <a:moveTo>
                    <a:pt x="0" y="1"/>
                  </a:moveTo>
                  <a:lnTo>
                    <a:pt x="0" y="606"/>
                  </a:lnTo>
                  <a:lnTo>
                    <a:pt x="3076" y="606"/>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1"/>
            <p:cNvSpPr/>
            <p:nvPr/>
          </p:nvSpPr>
          <p:spPr>
            <a:xfrm>
              <a:off x="6971363" y="3767500"/>
              <a:ext cx="76900" cy="14900"/>
            </a:xfrm>
            <a:custGeom>
              <a:avLst/>
              <a:gdLst/>
              <a:ahLst/>
              <a:cxnLst/>
              <a:rect l="l" t="t" r="r" b="b"/>
              <a:pathLst>
                <a:path w="3076" h="596" extrusionOk="0">
                  <a:moveTo>
                    <a:pt x="0" y="1"/>
                  </a:moveTo>
                  <a:lnTo>
                    <a:pt x="0" y="595"/>
                  </a:lnTo>
                  <a:lnTo>
                    <a:pt x="3076" y="595"/>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1"/>
            <p:cNvSpPr/>
            <p:nvPr/>
          </p:nvSpPr>
          <p:spPr>
            <a:xfrm>
              <a:off x="7048238" y="3702400"/>
              <a:ext cx="87675" cy="14900"/>
            </a:xfrm>
            <a:custGeom>
              <a:avLst/>
              <a:gdLst/>
              <a:ahLst/>
              <a:cxnLst/>
              <a:rect l="l" t="t" r="r" b="b"/>
              <a:pathLst>
                <a:path w="3507" h="596" extrusionOk="0">
                  <a:moveTo>
                    <a:pt x="1" y="1"/>
                  </a:moveTo>
                  <a:lnTo>
                    <a:pt x="1" y="595"/>
                  </a:lnTo>
                  <a:lnTo>
                    <a:pt x="3507" y="595"/>
                  </a:lnTo>
                  <a:lnTo>
                    <a:pt x="3507"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1"/>
            <p:cNvSpPr/>
            <p:nvPr/>
          </p:nvSpPr>
          <p:spPr>
            <a:xfrm>
              <a:off x="7178688" y="3730075"/>
              <a:ext cx="76925" cy="13875"/>
            </a:xfrm>
            <a:custGeom>
              <a:avLst/>
              <a:gdLst/>
              <a:ahLst/>
              <a:cxnLst/>
              <a:rect l="l" t="t" r="r" b="b"/>
              <a:pathLst>
                <a:path w="3077" h="555" extrusionOk="0">
                  <a:moveTo>
                    <a:pt x="1" y="1"/>
                  </a:moveTo>
                  <a:lnTo>
                    <a:pt x="1" y="555"/>
                  </a:lnTo>
                  <a:lnTo>
                    <a:pt x="3076" y="555"/>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1"/>
            <p:cNvSpPr/>
            <p:nvPr/>
          </p:nvSpPr>
          <p:spPr>
            <a:xfrm>
              <a:off x="7178688" y="3773900"/>
              <a:ext cx="76925" cy="14900"/>
            </a:xfrm>
            <a:custGeom>
              <a:avLst/>
              <a:gdLst/>
              <a:ahLst/>
              <a:cxnLst/>
              <a:rect l="l" t="t" r="r" b="b"/>
              <a:pathLst>
                <a:path w="3077" h="596" extrusionOk="0">
                  <a:moveTo>
                    <a:pt x="1" y="1"/>
                  </a:moveTo>
                  <a:lnTo>
                    <a:pt x="1" y="596"/>
                  </a:lnTo>
                  <a:lnTo>
                    <a:pt x="3076" y="596"/>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1"/>
            <p:cNvSpPr/>
            <p:nvPr/>
          </p:nvSpPr>
          <p:spPr>
            <a:xfrm>
              <a:off x="7002363" y="3817550"/>
              <a:ext cx="15150" cy="25850"/>
            </a:xfrm>
            <a:custGeom>
              <a:avLst/>
              <a:gdLst/>
              <a:ahLst/>
              <a:cxnLst/>
              <a:rect l="l" t="t" r="r" b="b"/>
              <a:pathLst>
                <a:path w="606" h="1034" extrusionOk="0">
                  <a:moveTo>
                    <a:pt x="324" y="0"/>
                  </a:moveTo>
                  <a:cubicBezTo>
                    <a:pt x="302" y="0"/>
                    <a:pt x="280" y="3"/>
                    <a:pt x="257" y="8"/>
                  </a:cubicBezTo>
                  <a:cubicBezTo>
                    <a:pt x="93" y="8"/>
                    <a:pt x="1" y="131"/>
                    <a:pt x="1" y="305"/>
                  </a:cubicBezTo>
                  <a:lnTo>
                    <a:pt x="1" y="736"/>
                  </a:lnTo>
                  <a:cubicBezTo>
                    <a:pt x="1" y="859"/>
                    <a:pt x="93" y="992"/>
                    <a:pt x="257" y="1033"/>
                  </a:cubicBezTo>
                  <a:cubicBezTo>
                    <a:pt x="431" y="1033"/>
                    <a:pt x="606" y="900"/>
                    <a:pt x="606" y="736"/>
                  </a:cubicBezTo>
                  <a:lnTo>
                    <a:pt x="606" y="305"/>
                  </a:lnTo>
                  <a:cubicBezTo>
                    <a:pt x="606" y="118"/>
                    <a:pt x="473" y="0"/>
                    <a:pt x="32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1"/>
            <p:cNvSpPr/>
            <p:nvPr/>
          </p:nvSpPr>
          <p:spPr>
            <a:xfrm>
              <a:off x="7084638" y="3762950"/>
              <a:ext cx="14900" cy="36625"/>
            </a:xfrm>
            <a:custGeom>
              <a:avLst/>
              <a:gdLst/>
              <a:ahLst/>
              <a:cxnLst/>
              <a:rect l="l" t="t" r="r" b="b"/>
              <a:pathLst>
                <a:path w="596" h="1465" extrusionOk="0">
                  <a:moveTo>
                    <a:pt x="293" y="1"/>
                  </a:moveTo>
                  <a:cubicBezTo>
                    <a:pt x="268" y="1"/>
                    <a:pt x="243" y="3"/>
                    <a:pt x="216" y="8"/>
                  </a:cubicBezTo>
                  <a:cubicBezTo>
                    <a:pt x="83" y="8"/>
                    <a:pt x="1" y="142"/>
                    <a:pt x="1" y="316"/>
                  </a:cubicBezTo>
                  <a:lnTo>
                    <a:pt x="1" y="1167"/>
                  </a:lnTo>
                  <a:cubicBezTo>
                    <a:pt x="1" y="1290"/>
                    <a:pt x="83" y="1423"/>
                    <a:pt x="216" y="1464"/>
                  </a:cubicBezTo>
                  <a:cubicBezTo>
                    <a:pt x="431" y="1464"/>
                    <a:pt x="595" y="1341"/>
                    <a:pt x="595" y="1167"/>
                  </a:cubicBezTo>
                  <a:lnTo>
                    <a:pt x="595" y="265"/>
                  </a:lnTo>
                  <a:cubicBezTo>
                    <a:pt x="595" y="121"/>
                    <a:pt x="469" y="1"/>
                    <a:pt x="29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1"/>
            <p:cNvSpPr/>
            <p:nvPr/>
          </p:nvSpPr>
          <p:spPr>
            <a:xfrm>
              <a:off x="6941638" y="3657550"/>
              <a:ext cx="344975" cy="345050"/>
            </a:xfrm>
            <a:custGeom>
              <a:avLst/>
              <a:gdLst/>
              <a:ahLst/>
              <a:cxnLst/>
              <a:rect l="l" t="t" r="r" b="b"/>
              <a:pathLst>
                <a:path w="13799" h="13802" extrusionOk="0">
                  <a:moveTo>
                    <a:pt x="7474" y="595"/>
                  </a:moveTo>
                  <a:lnTo>
                    <a:pt x="7474" y="7474"/>
                  </a:lnTo>
                  <a:lnTo>
                    <a:pt x="4572" y="7474"/>
                  </a:lnTo>
                  <a:lnTo>
                    <a:pt x="4572" y="1200"/>
                  </a:lnTo>
                  <a:lnTo>
                    <a:pt x="4572" y="595"/>
                  </a:lnTo>
                  <a:close/>
                  <a:moveTo>
                    <a:pt x="12261" y="1713"/>
                  </a:moveTo>
                  <a:lnTo>
                    <a:pt x="12261" y="7474"/>
                  </a:lnTo>
                  <a:lnTo>
                    <a:pt x="9780" y="7474"/>
                  </a:lnTo>
                  <a:lnTo>
                    <a:pt x="9780" y="1713"/>
                  </a:lnTo>
                  <a:close/>
                  <a:moveTo>
                    <a:pt x="3968" y="1498"/>
                  </a:moveTo>
                  <a:lnTo>
                    <a:pt x="3968" y="9227"/>
                  </a:lnTo>
                  <a:lnTo>
                    <a:pt x="1497" y="9227"/>
                  </a:lnTo>
                  <a:lnTo>
                    <a:pt x="1497" y="1498"/>
                  </a:lnTo>
                  <a:close/>
                  <a:moveTo>
                    <a:pt x="7474" y="8069"/>
                  </a:moveTo>
                  <a:lnTo>
                    <a:pt x="7474" y="9227"/>
                  </a:lnTo>
                  <a:lnTo>
                    <a:pt x="4572" y="9227"/>
                  </a:lnTo>
                  <a:lnTo>
                    <a:pt x="4572" y="8069"/>
                  </a:lnTo>
                  <a:close/>
                  <a:moveTo>
                    <a:pt x="12261" y="8069"/>
                  </a:moveTo>
                  <a:lnTo>
                    <a:pt x="12261" y="9227"/>
                  </a:lnTo>
                  <a:lnTo>
                    <a:pt x="9780" y="9227"/>
                  </a:lnTo>
                  <a:lnTo>
                    <a:pt x="9780" y="8069"/>
                  </a:lnTo>
                  <a:close/>
                  <a:moveTo>
                    <a:pt x="13194" y="9822"/>
                  </a:moveTo>
                  <a:lnTo>
                    <a:pt x="13194" y="10980"/>
                  </a:lnTo>
                  <a:lnTo>
                    <a:pt x="595" y="10980"/>
                  </a:lnTo>
                  <a:lnTo>
                    <a:pt x="595" y="9822"/>
                  </a:lnTo>
                  <a:close/>
                  <a:moveTo>
                    <a:pt x="3332" y="11575"/>
                  </a:moveTo>
                  <a:lnTo>
                    <a:pt x="3332" y="12600"/>
                  </a:lnTo>
                  <a:cubicBezTo>
                    <a:pt x="3332" y="12913"/>
                    <a:pt x="3077" y="13200"/>
                    <a:pt x="2763" y="13200"/>
                  </a:cubicBezTo>
                  <a:cubicBezTo>
                    <a:pt x="2737" y="13200"/>
                    <a:pt x="2712" y="13198"/>
                    <a:pt x="2686" y="13194"/>
                  </a:cubicBezTo>
                  <a:cubicBezTo>
                    <a:pt x="2389" y="13153"/>
                    <a:pt x="2174" y="12897"/>
                    <a:pt x="2174" y="12600"/>
                  </a:cubicBezTo>
                  <a:lnTo>
                    <a:pt x="2174" y="11575"/>
                  </a:lnTo>
                  <a:close/>
                  <a:moveTo>
                    <a:pt x="11615" y="11575"/>
                  </a:moveTo>
                  <a:lnTo>
                    <a:pt x="11615" y="12600"/>
                  </a:lnTo>
                  <a:cubicBezTo>
                    <a:pt x="11615" y="12913"/>
                    <a:pt x="11360" y="13200"/>
                    <a:pt x="11054" y="13200"/>
                  </a:cubicBezTo>
                  <a:cubicBezTo>
                    <a:pt x="11029" y="13200"/>
                    <a:pt x="11005" y="13198"/>
                    <a:pt x="10980" y="13194"/>
                  </a:cubicBezTo>
                  <a:cubicBezTo>
                    <a:pt x="10672" y="13153"/>
                    <a:pt x="10467" y="12897"/>
                    <a:pt x="10467" y="12600"/>
                  </a:cubicBezTo>
                  <a:lnTo>
                    <a:pt x="10467" y="11575"/>
                  </a:lnTo>
                  <a:close/>
                  <a:moveTo>
                    <a:pt x="4265" y="1"/>
                  </a:moveTo>
                  <a:cubicBezTo>
                    <a:pt x="4101" y="1"/>
                    <a:pt x="3968" y="124"/>
                    <a:pt x="3968" y="298"/>
                  </a:cubicBezTo>
                  <a:lnTo>
                    <a:pt x="3968" y="944"/>
                  </a:lnTo>
                  <a:lnTo>
                    <a:pt x="1189" y="944"/>
                  </a:lnTo>
                  <a:cubicBezTo>
                    <a:pt x="1025" y="944"/>
                    <a:pt x="892" y="1067"/>
                    <a:pt x="892" y="1200"/>
                  </a:cubicBezTo>
                  <a:lnTo>
                    <a:pt x="892" y="9227"/>
                  </a:lnTo>
                  <a:lnTo>
                    <a:pt x="257" y="9227"/>
                  </a:lnTo>
                  <a:cubicBezTo>
                    <a:pt x="123" y="9227"/>
                    <a:pt x="0" y="9350"/>
                    <a:pt x="0" y="9524"/>
                  </a:cubicBezTo>
                  <a:lnTo>
                    <a:pt x="0" y="11277"/>
                  </a:lnTo>
                  <a:cubicBezTo>
                    <a:pt x="0" y="11452"/>
                    <a:pt x="123" y="11575"/>
                    <a:pt x="257" y="11575"/>
                  </a:cubicBezTo>
                  <a:lnTo>
                    <a:pt x="1579" y="11575"/>
                  </a:lnTo>
                  <a:lnTo>
                    <a:pt x="1579" y="12600"/>
                  </a:lnTo>
                  <a:cubicBezTo>
                    <a:pt x="1579" y="13263"/>
                    <a:pt x="2095" y="13801"/>
                    <a:pt x="2748" y="13801"/>
                  </a:cubicBezTo>
                  <a:cubicBezTo>
                    <a:pt x="2772" y="13801"/>
                    <a:pt x="2795" y="13801"/>
                    <a:pt x="2819" y="13799"/>
                  </a:cubicBezTo>
                  <a:cubicBezTo>
                    <a:pt x="3414" y="13758"/>
                    <a:pt x="3886" y="13246"/>
                    <a:pt x="3886" y="12600"/>
                  </a:cubicBezTo>
                  <a:lnTo>
                    <a:pt x="3886" y="11575"/>
                  </a:lnTo>
                  <a:lnTo>
                    <a:pt x="9862" y="11575"/>
                  </a:lnTo>
                  <a:lnTo>
                    <a:pt x="9862" y="12600"/>
                  </a:lnTo>
                  <a:cubicBezTo>
                    <a:pt x="9862" y="13263"/>
                    <a:pt x="10378" y="13801"/>
                    <a:pt x="11031" y="13801"/>
                  </a:cubicBezTo>
                  <a:cubicBezTo>
                    <a:pt x="11055" y="13801"/>
                    <a:pt x="11079" y="13801"/>
                    <a:pt x="11103" y="13799"/>
                  </a:cubicBezTo>
                  <a:cubicBezTo>
                    <a:pt x="11748" y="13758"/>
                    <a:pt x="12210" y="13246"/>
                    <a:pt x="12210" y="12600"/>
                  </a:cubicBezTo>
                  <a:lnTo>
                    <a:pt x="12210" y="11575"/>
                  </a:lnTo>
                  <a:lnTo>
                    <a:pt x="13491" y="11575"/>
                  </a:lnTo>
                  <a:cubicBezTo>
                    <a:pt x="13624" y="11575"/>
                    <a:pt x="13799" y="11452"/>
                    <a:pt x="13799" y="11277"/>
                  </a:cubicBezTo>
                  <a:lnTo>
                    <a:pt x="13799" y="9524"/>
                  </a:lnTo>
                  <a:cubicBezTo>
                    <a:pt x="13799" y="9350"/>
                    <a:pt x="13624" y="9227"/>
                    <a:pt x="13491" y="9227"/>
                  </a:cubicBezTo>
                  <a:lnTo>
                    <a:pt x="12856" y="9227"/>
                  </a:lnTo>
                  <a:lnTo>
                    <a:pt x="12856" y="1457"/>
                  </a:lnTo>
                  <a:cubicBezTo>
                    <a:pt x="12856" y="1282"/>
                    <a:pt x="12722" y="1149"/>
                    <a:pt x="12558" y="1149"/>
                  </a:cubicBezTo>
                  <a:lnTo>
                    <a:pt x="9483" y="1149"/>
                  </a:lnTo>
                  <a:cubicBezTo>
                    <a:pt x="9350" y="1149"/>
                    <a:pt x="9227" y="1282"/>
                    <a:pt x="9227" y="1457"/>
                  </a:cubicBezTo>
                  <a:lnTo>
                    <a:pt x="9227" y="9227"/>
                  </a:lnTo>
                  <a:lnTo>
                    <a:pt x="8027" y="9227"/>
                  </a:lnTo>
                  <a:lnTo>
                    <a:pt x="8027" y="298"/>
                  </a:lnTo>
                  <a:cubicBezTo>
                    <a:pt x="8027" y="124"/>
                    <a:pt x="7904" y="1"/>
                    <a:pt x="777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61"/>
          <p:cNvGrpSpPr/>
          <p:nvPr/>
        </p:nvGrpSpPr>
        <p:grpSpPr>
          <a:xfrm>
            <a:off x="6290138" y="3657550"/>
            <a:ext cx="343975" cy="345000"/>
            <a:chOff x="6290138" y="3657550"/>
            <a:chExt cx="343975" cy="345000"/>
          </a:xfrm>
        </p:grpSpPr>
        <p:sp>
          <p:nvSpPr>
            <p:cNvPr id="898" name="Google Shape;898;p61"/>
            <p:cNvSpPr/>
            <p:nvPr/>
          </p:nvSpPr>
          <p:spPr>
            <a:xfrm>
              <a:off x="6358588" y="3790050"/>
              <a:ext cx="207100" cy="87425"/>
            </a:xfrm>
            <a:custGeom>
              <a:avLst/>
              <a:gdLst/>
              <a:ahLst/>
              <a:cxnLst/>
              <a:rect l="l" t="t" r="r" b="b"/>
              <a:pathLst>
                <a:path w="8284" h="3497" extrusionOk="0">
                  <a:moveTo>
                    <a:pt x="4142" y="1"/>
                  </a:moveTo>
                  <a:cubicBezTo>
                    <a:pt x="2132" y="1"/>
                    <a:pt x="379" y="1405"/>
                    <a:pt x="0" y="3415"/>
                  </a:cubicBezTo>
                  <a:lnTo>
                    <a:pt x="595" y="3497"/>
                  </a:lnTo>
                  <a:cubicBezTo>
                    <a:pt x="892" y="1836"/>
                    <a:pt x="2430" y="595"/>
                    <a:pt x="4142" y="595"/>
                  </a:cubicBezTo>
                  <a:cubicBezTo>
                    <a:pt x="5895" y="595"/>
                    <a:pt x="7391" y="1836"/>
                    <a:pt x="7730" y="3497"/>
                  </a:cubicBezTo>
                  <a:lnTo>
                    <a:pt x="8283" y="3415"/>
                  </a:lnTo>
                  <a:cubicBezTo>
                    <a:pt x="7904" y="1405"/>
                    <a:pt x="6192" y="1"/>
                    <a:pt x="41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1"/>
            <p:cNvSpPr/>
            <p:nvPr/>
          </p:nvSpPr>
          <p:spPr>
            <a:xfrm>
              <a:off x="6290138" y="3746225"/>
              <a:ext cx="343975" cy="256325"/>
            </a:xfrm>
            <a:custGeom>
              <a:avLst/>
              <a:gdLst/>
              <a:ahLst/>
              <a:cxnLst/>
              <a:rect l="l" t="t" r="r" b="b"/>
              <a:pathLst>
                <a:path w="13759" h="10253" extrusionOk="0">
                  <a:moveTo>
                    <a:pt x="6880" y="595"/>
                  </a:moveTo>
                  <a:cubicBezTo>
                    <a:pt x="9525" y="595"/>
                    <a:pt x="11749" y="2471"/>
                    <a:pt x="12221" y="5034"/>
                  </a:cubicBezTo>
                  <a:lnTo>
                    <a:pt x="12180" y="5034"/>
                  </a:lnTo>
                  <a:cubicBezTo>
                    <a:pt x="11196" y="5034"/>
                    <a:pt x="10170" y="4870"/>
                    <a:pt x="9186" y="4522"/>
                  </a:cubicBezTo>
                  <a:lnTo>
                    <a:pt x="9104" y="4522"/>
                  </a:lnTo>
                  <a:cubicBezTo>
                    <a:pt x="9012" y="4481"/>
                    <a:pt x="8930" y="4440"/>
                    <a:pt x="8848" y="4440"/>
                  </a:cubicBezTo>
                  <a:cubicBezTo>
                    <a:pt x="8335" y="3845"/>
                    <a:pt x="7649" y="3497"/>
                    <a:pt x="6880" y="3497"/>
                  </a:cubicBezTo>
                  <a:cubicBezTo>
                    <a:pt x="6111" y="3497"/>
                    <a:pt x="5424" y="3845"/>
                    <a:pt x="4952" y="4440"/>
                  </a:cubicBezTo>
                  <a:cubicBezTo>
                    <a:pt x="4870" y="4440"/>
                    <a:pt x="4747" y="4481"/>
                    <a:pt x="4655" y="4522"/>
                  </a:cubicBezTo>
                  <a:lnTo>
                    <a:pt x="4573" y="4522"/>
                  </a:lnTo>
                  <a:cubicBezTo>
                    <a:pt x="3630" y="4870"/>
                    <a:pt x="2605" y="5034"/>
                    <a:pt x="1580" y="5034"/>
                  </a:cubicBezTo>
                  <a:cubicBezTo>
                    <a:pt x="2051" y="2471"/>
                    <a:pt x="4235" y="595"/>
                    <a:pt x="6880" y="595"/>
                  </a:cubicBezTo>
                  <a:close/>
                  <a:moveTo>
                    <a:pt x="6880" y="4101"/>
                  </a:moveTo>
                  <a:cubicBezTo>
                    <a:pt x="7259" y="4101"/>
                    <a:pt x="7649" y="4183"/>
                    <a:pt x="7946" y="4440"/>
                  </a:cubicBezTo>
                  <a:cubicBezTo>
                    <a:pt x="7515" y="4522"/>
                    <a:pt x="7136" y="4829"/>
                    <a:pt x="6880" y="5168"/>
                  </a:cubicBezTo>
                  <a:cubicBezTo>
                    <a:pt x="6623" y="4829"/>
                    <a:pt x="6285" y="4522"/>
                    <a:pt x="5814" y="4440"/>
                  </a:cubicBezTo>
                  <a:cubicBezTo>
                    <a:pt x="6111" y="4183"/>
                    <a:pt x="6490" y="4101"/>
                    <a:pt x="6880" y="4101"/>
                  </a:cubicBezTo>
                  <a:close/>
                  <a:moveTo>
                    <a:pt x="5424" y="4952"/>
                  </a:moveTo>
                  <a:cubicBezTo>
                    <a:pt x="6070" y="4952"/>
                    <a:pt x="6582" y="5506"/>
                    <a:pt x="6582" y="6152"/>
                  </a:cubicBezTo>
                  <a:lnTo>
                    <a:pt x="6582" y="7136"/>
                  </a:lnTo>
                  <a:cubicBezTo>
                    <a:pt x="6193" y="6880"/>
                    <a:pt x="5773" y="6787"/>
                    <a:pt x="5301" y="6787"/>
                  </a:cubicBezTo>
                  <a:lnTo>
                    <a:pt x="1067" y="6787"/>
                  </a:lnTo>
                  <a:lnTo>
                    <a:pt x="1067" y="6152"/>
                  </a:lnTo>
                  <a:cubicBezTo>
                    <a:pt x="1067" y="5854"/>
                    <a:pt x="1282" y="5598"/>
                    <a:pt x="1580" y="5598"/>
                  </a:cubicBezTo>
                  <a:cubicBezTo>
                    <a:pt x="2646" y="5598"/>
                    <a:pt x="3722" y="5424"/>
                    <a:pt x="4788" y="5086"/>
                  </a:cubicBezTo>
                  <a:lnTo>
                    <a:pt x="4870" y="5086"/>
                  </a:lnTo>
                  <a:cubicBezTo>
                    <a:pt x="5086" y="4993"/>
                    <a:pt x="5209" y="4952"/>
                    <a:pt x="5424" y="4952"/>
                  </a:cubicBezTo>
                  <a:close/>
                  <a:moveTo>
                    <a:pt x="8376" y="4952"/>
                  </a:moveTo>
                  <a:cubicBezTo>
                    <a:pt x="8592" y="4952"/>
                    <a:pt x="8715" y="4993"/>
                    <a:pt x="8930" y="5086"/>
                  </a:cubicBezTo>
                  <a:lnTo>
                    <a:pt x="9012" y="5086"/>
                  </a:lnTo>
                  <a:cubicBezTo>
                    <a:pt x="10037" y="5424"/>
                    <a:pt x="11103" y="5598"/>
                    <a:pt x="12221" y="5598"/>
                  </a:cubicBezTo>
                  <a:cubicBezTo>
                    <a:pt x="12477" y="5598"/>
                    <a:pt x="12733" y="5854"/>
                    <a:pt x="12733" y="6152"/>
                  </a:cubicBezTo>
                  <a:lnTo>
                    <a:pt x="12733" y="6787"/>
                  </a:lnTo>
                  <a:lnTo>
                    <a:pt x="8458" y="6787"/>
                  </a:lnTo>
                  <a:cubicBezTo>
                    <a:pt x="8028" y="6787"/>
                    <a:pt x="7567" y="6880"/>
                    <a:pt x="7177" y="7136"/>
                  </a:cubicBezTo>
                  <a:lnTo>
                    <a:pt x="7177" y="6152"/>
                  </a:lnTo>
                  <a:cubicBezTo>
                    <a:pt x="7177" y="5506"/>
                    <a:pt x="7690" y="4952"/>
                    <a:pt x="8376" y="4952"/>
                  </a:cubicBezTo>
                  <a:close/>
                  <a:moveTo>
                    <a:pt x="5301" y="7341"/>
                  </a:moveTo>
                  <a:cubicBezTo>
                    <a:pt x="5814" y="7392"/>
                    <a:pt x="6326" y="7556"/>
                    <a:pt x="6664" y="7946"/>
                  </a:cubicBezTo>
                  <a:cubicBezTo>
                    <a:pt x="6746" y="7987"/>
                    <a:pt x="6798" y="8028"/>
                    <a:pt x="6880" y="8028"/>
                  </a:cubicBezTo>
                  <a:cubicBezTo>
                    <a:pt x="6962" y="8028"/>
                    <a:pt x="7054" y="7987"/>
                    <a:pt x="7095" y="7946"/>
                  </a:cubicBezTo>
                  <a:cubicBezTo>
                    <a:pt x="7474" y="7556"/>
                    <a:pt x="8458" y="7392"/>
                    <a:pt x="8458" y="7392"/>
                  </a:cubicBezTo>
                  <a:lnTo>
                    <a:pt x="13205" y="7392"/>
                  </a:lnTo>
                  <a:lnTo>
                    <a:pt x="13205" y="8540"/>
                  </a:lnTo>
                  <a:lnTo>
                    <a:pt x="8243" y="8540"/>
                  </a:lnTo>
                  <a:cubicBezTo>
                    <a:pt x="7946" y="8540"/>
                    <a:pt x="7690" y="8715"/>
                    <a:pt x="7649" y="9012"/>
                  </a:cubicBezTo>
                  <a:cubicBezTo>
                    <a:pt x="7567" y="9350"/>
                    <a:pt x="7259" y="9606"/>
                    <a:pt x="6880" y="9606"/>
                  </a:cubicBezTo>
                  <a:cubicBezTo>
                    <a:pt x="6541" y="9606"/>
                    <a:pt x="6193" y="9350"/>
                    <a:pt x="6152" y="9012"/>
                  </a:cubicBezTo>
                  <a:cubicBezTo>
                    <a:pt x="6070" y="8715"/>
                    <a:pt x="5814" y="8540"/>
                    <a:pt x="5516" y="8540"/>
                  </a:cubicBezTo>
                  <a:lnTo>
                    <a:pt x="596" y="8540"/>
                  </a:lnTo>
                  <a:lnTo>
                    <a:pt x="596" y="7341"/>
                  </a:lnTo>
                  <a:close/>
                  <a:moveTo>
                    <a:pt x="6921" y="1"/>
                  </a:moveTo>
                  <a:cubicBezTo>
                    <a:pt x="5424" y="1"/>
                    <a:pt x="3979" y="554"/>
                    <a:pt x="2861" y="1539"/>
                  </a:cubicBezTo>
                  <a:cubicBezTo>
                    <a:pt x="1836" y="2523"/>
                    <a:pt x="1159" y="3804"/>
                    <a:pt x="985" y="5209"/>
                  </a:cubicBezTo>
                  <a:cubicBezTo>
                    <a:pt x="688" y="5424"/>
                    <a:pt x="473" y="5762"/>
                    <a:pt x="473" y="6152"/>
                  </a:cubicBezTo>
                  <a:lnTo>
                    <a:pt x="473" y="6787"/>
                  </a:lnTo>
                  <a:lnTo>
                    <a:pt x="298" y="6787"/>
                  </a:lnTo>
                  <a:cubicBezTo>
                    <a:pt x="134" y="6787"/>
                    <a:pt x="1" y="6921"/>
                    <a:pt x="1" y="7085"/>
                  </a:cubicBezTo>
                  <a:lnTo>
                    <a:pt x="1" y="8797"/>
                  </a:lnTo>
                  <a:cubicBezTo>
                    <a:pt x="1" y="8971"/>
                    <a:pt x="134" y="9094"/>
                    <a:pt x="298" y="9094"/>
                  </a:cubicBezTo>
                  <a:lnTo>
                    <a:pt x="5516" y="9094"/>
                  </a:lnTo>
                  <a:cubicBezTo>
                    <a:pt x="5557" y="9094"/>
                    <a:pt x="5557" y="9135"/>
                    <a:pt x="5557" y="9135"/>
                  </a:cubicBezTo>
                  <a:cubicBezTo>
                    <a:pt x="5680" y="9781"/>
                    <a:pt x="6234" y="10252"/>
                    <a:pt x="6880" y="10252"/>
                  </a:cubicBezTo>
                  <a:cubicBezTo>
                    <a:pt x="7515" y="10252"/>
                    <a:pt x="8120" y="9781"/>
                    <a:pt x="8202" y="9135"/>
                  </a:cubicBezTo>
                  <a:cubicBezTo>
                    <a:pt x="8243" y="9135"/>
                    <a:pt x="8243" y="9094"/>
                    <a:pt x="8243" y="9094"/>
                  </a:cubicBezTo>
                  <a:lnTo>
                    <a:pt x="13502" y="9094"/>
                  </a:lnTo>
                  <a:cubicBezTo>
                    <a:pt x="13625" y="9094"/>
                    <a:pt x="13758" y="8971"/>
                    <a:pt x="13758" y="8797"/>
                  </a:cubicBezTo>
                  <a:lnTo>
                    <a:pt x="13758" y="7044"/>
                  </a:lnTo>
                  <a:cubicBezTo>
                    <a:pt x="13758" y="6921"/>
                    <a:pt x="13625" y="6787"/>
                    <a:pt x="13502" y="6787"/>
                  </a:cubicBezTo>
                  <a:lnTo>
                    <a:pt x="13328" y="6787"/>
                  </a:lnTo>
                  <a:lnTo>
                    <a:pt x="13328" y="6152"/>
                  </a:lnTo>
                  <a:cubicBezTo>
                    <a:pt x="13328" y="5762"/>
                    <a:pt x="13113" y="5424"/>
                    <a:pt x="12815" y="5209"/>
                  </a:cubicBezTo>
                  <a:cubicBezTo>
                    <a:pt x="12641" y="3804"/>
                    <a:pt x="11964" y="2523"/>
                    <a:pt x="10939" y="1539"/>
                  </a:cubicBezTo>
                  <a:cubicBezTo>
                    <a:pt x="9822" y="554"/>
                    <a:pt x="8376" y="1"/>
                    <a:pt x="692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1"/>
            <p:cNvSpPr/>
            <p:nvPr/>
          </p:nvSpPr>
          <p:spPr>
            <a:xfrm>
              <a:off x="6290138" y="3657550"/>
              <a:ext cx="81275" cy="92800"/>
            </a:xfrm>
            <a:custGeom>
              <a:avLst/>
              <a:gdLst/>
              <a:ahLst/>
              <a:cxnLst/>
              <a:rect l="l" t="t" r="r" b="b"/>
              <a:pathLst>
                <a:path w="3251" h="3712" extrusionOk="0">
                  <a:moveTo>
                    <a:pt x="1621" y="1149"/>
                  </a:moveTo>
                  <a:cubicBezTo>
                    <a:pt x="1795" y="1405"/>
                    <a:pt x="2051" y="1662"/>
                    <a:pt x="2308" y="1877"/>
                  </a:cubicBezTo>
                  <a:cubicBezTo>
                    <a:pt x="2051" y="2051"/>
                    <a:pt x="1795" y="2307"/>
                    <a:pt x="1621" y="2605"/>
                  </a:cubicBezTo>
                  <a:cubicBezTo>
                    <a:pt x="1457" y="2307"/>
                    <a:pt x="1241" y="2051"/>
                    <a:pt x="944" y="1877"/>
                  </a:cubicBezTo>
                  <a:cubicBezTo>
                    <a:pt x="1241" y="1662"/>
                    <a:pt x="1457" y="1405"/>
                    <a:pt x="1621" y="1149"/>
                  </a:cubicBezTo>
                  <a:close/>
                  <a:moveTo>
                    <a:pt x="1621" y="1"/>
                  </a:moveTo>
                  <a:cubicBezTo>
                    <a:pt x="1498" y="1"/>
                    <a:pt x="1364" y="124"/>
                    <a:pt x="1364" y="257"/>
                  </a:cubicBezTo>
                  <a:cubicBezTo>
                    <a:pt x="1241" y="852"/>
                    <a:pt x="811" y="1323"/>
                    <a:pt x="257" y="1580"/>
                  </a:cubicBezTo>
                  <a:lnTo>
                    <a:pt x="175" y="1580"/>
                  </a:lnTo>
                  <a:cubicBezTo>
                    <a:pt x="83" y="1621"/>
                    <a:pt x="1" y="1754"/>
                    <a:pt x="1" y="1877"/>
                  </a:cubicBezTo>
                  <a:cubicBezTo>
                    <a:pt x="1" y="2010"/>
                    <a:pt x="83" y="2092"/>
                    <a:pt x="175" y="2133"/>
                  </a:cubicBezTo>
                  <a:lnTo>
                    <a:pt x="257" y="2174"/>
                  </a:lnTo>
                  <a:cubicBezTo>
                    <a:pt x="811" y="2389"/>
                    <a:pt x="1241" y="2861"/>
                    <a:pt x="1364" y="3456"/>
                  </a:cubicBezTo>
                  <a:cubicBezTo>
                    <a:pt x="1364" y="3589"/>
                    <a:pt x="1498" y="3712"/>
                    <a:pt x="1621" y="3712"/>
                  </a:cubicBezTo>
                  <a:cubicBezTo>
                    <a:pt x="1795" y="3712"/>
                    <a:pt x="1877" y="3589"/>
                    <a:pt x="1928" y="3456"/>
                  </a:cubicBezTo>
                  <a:cubicBezTo>
                    <a:pt x="2051" y="2861"/>
                    <a:pt x="2441" y="2389"/>
                    <a:pt x="2994" y="2174"/>
                  </a:cubicBezTo>
                  <a:lnTo>
                    <a:pt x="3076" y="2133"/>
                  </a:lnTo>
                  <a:cubicBezTo>
                    <a:pt x="3158" y="2092"/>
                    <a:pt x="3251" y="2010"/>
                    <a:pt x="3251" y="1877"/>
                  </a:cubicBezTo>
                  <a:cubicBezTo>
                    <a:pt x="3251" y="1754"/>
                    <a:pt x="3158" y="1621"/>
                    <a:pt x="3076" y="1580"/>
                  </a:cubicBezTo>
                  <a:lnTo>
                    <a:pt x="2994" y="1580"/>
                  </a:lnTo>
                  <a:cubicBezTo>
                    <a:pt x="2441" y="1323"/>
                    <a:pt x="2051" y="852"/>
                    <a:pt x="1928" y="257"/>
                  </a:cubicBezTo>
                  <a:cubicBezTo>
                    <a:pt x="1928" y="124"/>
                    <a:pt x="1795" y="1"/>
                    <a:pt x="162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1"/>
            <p:cNvSpPr/>
            <p:nvPr/>
          </p:nvSpPr>
          <p:spPr>
            <a:xfrm>
              <a:off x="6552838" y="3679850"/>
              <a:ext cx="81275" cy="92025"/>
            </a:xfrm>
            <a:custGeom>
              <a:avLst/>
              <a:gdLst/>
              <a:ahLst/>
              <a:cxnLst/>
              <a:rect l="l" t="t" r="r" b="b"/>
              <a:pathLst>
                <a:path w="3251" h="3681" extrusionOk="0">
                  <a:moveTo>
                    <a:pt x="1620" y="1118"/>
                  </a:moveTo>
                  <a:cubicBezTo>
                    <a:pt x="1795" y="1415"/>
                    <a:pt x="2051" y="1672"/>
                    <a:pt x="2307" y="1846"/>
                  </a:cubicBezTo>
                  <a:cubicBezTo>
                    <a:pt x="2051" y="2051"/>
                    <a:pt x="1795" y="2266"/>
                    <a:pt x="1620" y="2564"/>
                  </a:cubicBezTo>
                  <a:cubicBezTo>
                    <a:pt x="1456" y="2266"/>
                    <a:pt x="1241" y="2051"/>
                    <a:pt x="944" y="1846"/>
                  </a:cubicBezTo>
                  <a:cubicBezTo>
                    <a:pt x="1241" y="1672"/>
                    <a:pt x="1456" y="1415"/>
                    <a:pt x="1620" y="1118"/>
                  </a:cubicBezTo>
                  <a:close/>
                  <a:moveTo>
                    <a:pt x="1620" y="1"/>
                  </a:moveTo>
                  <a:cubicBezTo>
                    <a:pt x="1497" y="1"/>
                    <a:pt x="1364" y="93"/>
                    <a:pt x="1323" y="216"/>
                  </a:cubicBezTo>
                  <a:cubicBezTo>
                    <a:pt x="1241" y="862"/>
                    <a:pt x="811" y="1333"/>
                    <a:pt x="257" y="1538"/>
                  </a:cubicBezTo>
                  <a:lnTo>
                    <a:pt x="216" y="1590"/>
                  </a:lnTo>
                  <a:cubicBezTo>
                    <a:pt x="83" y="1631"/>
                    <a:pt x="1" y="1713"/>
                    <a:pt x="1" y="1846"/>
                  </a:cubicBezTo>
                  <a:cubicBezTo>
                    <a:pt x="1" y="1969"/>
                    <a:pt x="83" y="2102"/>
                    <a:pt x="216" y="2143"/>
                  </a:cubicBezTo>
                  <a:lnTo>
                    <a:pt x="257" y="2143"/>
                  </a:lnTo>
                  <a:cubicBezTo>
                    <a:pt x="811" y="2359"/>
                    <a:pt x="1241" y="2871"/>
                    <a:pt x="1323" y="3425"/>
                  </a:cubicBezTo>
                  <a:cubicBezTo>
                    <a:pt x="1364" y="3589"/>
                    <a:pt x="1497" y="3681"/>
                    <a:pt x="1620" y="3681"/>
                  </a:cubicBezTo>
                  <a:cubicBezTo>
                    <a:pt x="1754" y="3681"/>
                    <a:pt x="1877" y="3589"/>
                    <a:pt x="1928" y="3425"/>
                  </a:cubicBezTo>
                  <a:cubicBezTo>
                    <a:pt x="2051" y="2871"/>
                    <a:pt x="2441" y="2400"/>
                    <a:pt x="2994" y="2143"/>
                  </a:cubicBezTo>
                  <a:lnTo>
                    <a:pt x="3076" y="2143"/>
                  </a:lnTo>
                  <a:cubicBezTo>
                    <a:pt x="3209" y="2102"/>
                    <a:pt x="3250" y="1969"/>
                    <a:pt x="3250" y="1846"/>
                  </a:cubicBezTo>
                  <a:cubicBezTo>
                    <a:pt x="3250" y="1713"/>
                    <a:pt x="3209" y="1631"/>
                    <a:pt x="3076" y="1590"/>
                  </a:cubicBezTo>
                  <a:lnTo>
                    <a:pt x="2994" y="1538"/>
                  </a:lnTo>
                  <a:cubicBezTo>
                    <a:pt x="2441" y="1333"/>
                    <a:pt x="2051" y="862"/>
                    <a:pt x="1928" y="216"/>
                  </a:cubicBezTo>
                  <a:cubicBezTo>
                    <a:pt x="1877" y="93"/>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61"/>
          <p:cNvGrpSpPr/>
          <p:nvPr/>
        </p:nvGrpSpPr>
        <p:grpSpPr>
          <a:xfrm>
            <a:off x="4006113" y="3669350"/>
            <a:ext cx="344725" cy="321400"/>
            <a:chOff x="4006113" y="3669350"/>
            <a:chExt cx="344725" cy="321400"/>
          </a:xfrm>
        </p:grpSpPr>
        <p:sp>
          <p:nvSpPr>
            <p:cNvPr id="903" name="Google Shape;903;p61"/>
            <p:cNvSpPr/>
            <p:nvPr/>
          </p:nvSpPr>
          <p:spPr>
            <a:xfrm>
              <a:off x="4023038" y="3669350"/>
              <a:ext cx="309875" cy="199675"/>
            </a:xfrm>
            <a:custGeom>
              <a:avLst/>
              <a:gdLst/>
              <a:ahLst/>
              <a:cxnLst/>
              <a:rect l="l" t="t" r="r" b="b"/>
              <a:pathLst>
                <a:path w="12395" h="7987" extrusionOk="0">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1"/>
            <p:cNvSpPr/>
            <p:nvPr/>
          </p:nvSpPr>
          <p:spPr>
            <a:xfrm>
              <a:off x="4006113" y="3751625"/>
              <a:ext cx="344725" cy="239125"/>
            </a:xfrm>
            <a:custGeom>
              <a:avLst/>
              <a:gdLst/>
              <a:ahLst/>
              <a:cxnLst/>
              <a:rect l="l" t="t" r="r" b="b"/>
              <a:pathLst>
                <a:path w="13789" h="9565" extrusionOk="0">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61"/>
          <p:cNvGrpSpPr/>
          <p:nvPr/>
        </p:nvGrpSpPr>
        <p:grpSpPr>
          <a:xfrm>
            <a:off x="1063938" y="3093725"/>
            <a:ext cx="222225" cy="345000"/>
            <a:chOff x="1063938" y="3093725"/>
            <a:chExt cx="222225" cy="345000"/>
          </a:xfrm>
        </p:grpSpPr>
        <p:sp>
          <p:nvSpPr>
            <p:cNvPr id="906" name="Google Shape;906;p61"/>
            <p:cNvSpPr/>
            <p:nvPr/>
          </p:nvSpPr>
          <p:spPr>
            <a:xfrm>
              <a:off x="1063938" y="3093725"/>
              <a:ext cx="222225" cy="345000"/>
            </a:xfrm>
            <a:custGeom>
              <a:avLst/>
              <a:gdLst/>
              <a:ahLst/>
              <a:cxnLst/>
              <a:rect l="l" t="t" r="r" b="b"/>
              <a:pathLst>
                <a:path w="8889" h="13800" extrusionOk="0">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1"/>
            <p:cNvSpPr/>
            <p:nvPr/>
          </p:nvSpPr>
          <p:spPr>
            <a:xfrm>
              <a:off x="1106738" y="3182400"/>
              <a:ext cx="59750" cy="58725"/>
            </a:xfrm>
            <a:custGeom>
              <a:avLst/>
              <a:gdLst/>
              <a:ahLst/>
              <a:cxnLst/>
              <a:rect l="l" t="t" r="r" b="b"/>
              <a:pathLst>
                <a:path w="2390" h="2349" extrusionOk="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1"/>
            <p:cNvSpPr/>
            <p:nvPr/>
          </p:nvSpPr>
          <p:spPr>
            <a:xfrm>
              <a:off x="1194388" y="3182400"/>
              <a:ext cx="48975" cy="14900"/>
            </a:xfrm>
            <a:custGeom>
              <a:avLst/>
              <a:gdLst/>
              <a:ahLst/>
              <a:cxnLst/>
              <a:rect l="l" t="t" r="r" b="b"/>
              <a:pathLst>
                <a:path w="1959" h="596" extrusionOk="0">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1"/>
            <p:cNvSpPr/>
            <p:nvPr/>
          </p:nvSpPr>
          <p:spPr>
            <a:xfrm>
              <a:off x="1194388" y="3226225"/>
              <a:ext cx="48975" cy="14900"/>
            </a:xfrm>
            <a:custGeom>
              <a:avLst/>
              <a:gdLst/>
              <a:ahLst/>
              <a:cxnLst/>
              <a:rect l="l" t="t" r="r" b="b"/>
              <a:pathLst>
                <a:path w="1959" h="596" extrusionOk="0">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1"/>
            <p:cNvSpPr/>
            <p:nvPr/>
          </p:nvSpPr>
          <p:spPr>
            <a:xfrm>
              <a:off x="1106738" y="3269800"/>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1"/>
            <p:cNvSpPr/>
            <p:nvPr/>
          </p:nvSpPr>
          <p:spPr>
            <a:xfrm>
              <a:off x="1106738" y="3313625"/>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1"/>
            <p:cNvSpPr/>
            <p:nvPr/>
          </p:nvSpPr>
          <p:spPr>
            <a:xfrm>
              <a:off x="1106738" y="3357450"/>
              <a:ext cx="136625" cy="14875"/>
            </a:xfrm>
            <a:custGeom>
              <a:avLst/>
              <a:gdLst/>
              <a:ahLst/>
              <a:cxnLst/>
              <a:rect l="l" t="t" r="r" b="b"/>
              <a:pathLst>
                <a:path w="5465" h="595" extrusionOk="0">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 name="Google Shape;913;p61"/>
          <p:cNvGrpSpPr/>
          <p:nvPr/>
        </p:nvGrpSpPr>
        <p:grpSpPr>
          <a:xfrm>
            <a:off x="5522313" y="3680625"/>
            <a:ext cx="343950" cy="299375"/>
            <a:chOff x="5522313" y="3680625"/>
            <a:chExt cx="343950" cy="299375"/>
          </a:xfrm>
        </p:grpSpPr>
        <p:sp>
          <p:nvSpPr>
            <p:cNvPr id="914" name="Google Shape;914;p61"/>
            <p:cNvSpPr/>
            <p:nvPr/>
          </p:nvSpPr>
          <p:spPr>
            <a:xfrm>
              <a:off x="5538463" y="3680625"/>
              <a:ext cx="313975" cy="75125"/>
            </a:xfrm>
            <a:custGeom>
              <a:avLst/>
              <a:gdLst/>
              <a:ahLst/>
              <a:cxnLst/>
              <a:rect l="l" t="t" r="r" b="b"/>
              <a:pathLst>
                <a:path w="12559" h="3005" extrusionOk="0">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1"/>
            <p:cNvSpPr/>
            <p:nvPr/>
          </p:nvSpPr>
          <p:spPr>
            <a:xfrm>
              <a:off x="5522313" y="3713175"/>
              <a:ext cx="343950" cy="266825"/>
            </a:xfrm>
            <a:custGeom>
              <a:avLst/>
              <a:gdLst/>
              <a:ahLst/>
              <a:cxnLst/>
              <a:rect l="l" t="t" r="r" b="b"/>
              <a:pathLst>
                <a:path w="13758" h="10673" extrusionOk="0">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1"/>
            <p:cNvSpPr/>
            <p:nvPr/>
          </p:nvSpPr>
          <p:spPr>
            <a:xfrm>
              <a:off x="5763738" y="3811325"/>
              <a:ext cx="59725" cy="25650"/>
            </a:xfrm>
            <a:custGeom>
              <a:avLst/>
              <a:gdLst/>
              <a:ahLst/>
              <a:cxnLst/>
              <a:rect l="l" t="t" r="r" b="b"/>
              <a:pathLst>
                <a:path w="2389" h="1026" extrusionOk="0">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1"/>
            <p:cNvSpPr/>
            <p:nvPr/>
          </p:nvSpPr>
          <p:spPr>
            <a:xfrm>
              <a:off x="5763738" y="3768275"/>
              <a:ext cx="59725" cy="24875"/>
            </a:xfrm>
            <a:custGeom>
              <a:avLst/>
              <a:gdLst/>
              <a:ahLst/>
              <a:cxnLst/>
              <a:rect l="l" t="t" r="r" b="b"/>
              <a:pathLst>
                <a:path w="2389" h="995" extrusionOk="0">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61"/>
          <p:cNvGrpSpPr/>
          <p:nvPr/>
        </p:nvGrpSpPr>
        <p:grpSpPr>
          <a:xfrm>
            <a:off x="4803688" y="3657550"/>
            <a:ext cx="266050" cy="345000"/>
            <a:chOff x="4803688" y="3657550"/>
            <a:chExt cx="266050" cy="345000"/>
          </a:xfrm>
        </p:grpSpPr>
        <p:sp>
          <p:nvSpPr>
            <p:cNvPr id="919" name="Google Shape;919;p61"/>
            <p:cNvSpPr/>
            <p:nvPr/>
          </p:nvSpPr>
          <p:spPr>
            <a:xfrm>
              <a:off x="4803688" y="3657550"/>
              <a:ext cx="266050" cy="345000"/>
            </a:xfrm>
            <a:custGeom>
              <a:avLst/>
              <a:gdLst/>
              <a:ahLst/>
              <a:cxnLst/>
              <a:rect l="l" t="t" r="r" b="b"/>
              <a:pathLst>
                <a:path w="10642" h="13800" extrusionOk="0">
                  <a:moveTo>
                    <a:pt x="10037" y="595"/>
                  </a:moveTo>
                  <a:lnTo>
                    <a:pt x="10037" y="10980"/>
                  </a:lnTo>
                  <a:lnTo>
                    <a:pt x="2307" y="10980"/>
                  </a:lnTo>
                  <a:lnTo>
                    <a:pt x="2307" y="595"/>
                  </a:lnTo>
                  <a:close/>
                  <a:moveTo>
                    <a:pt x="1753" y="595"/>
                  </a:moveTo>
                  <a:lnTo>
                    <a:pt x="1753" y="10980"/>
                  </a:lnTo>
                  <a:lnTo>
                    <a:pt x="1364" y="10980"/>
                  </a:lnTo>
                  <a:cubicBezTo>
                    <a:pt x="1066" y="10980"/>
                    <a:pt x="810" y="11062"/>
                    <a:pt x="554" y="11236"/>
                  </a:cubicBezTo>
                  <a:lnTo>
                    <a:pt x="554" y="1364"/>
                  </a:lnTo>
                  <a:cubicBezTo>
                    <a:pt x="554" y="944"/>
                    <a:pt x="943" y="595"/>
                    <a:pt x="1364" y="595"/>
                  </a:cubicBezTo>
                  <a:close/>
                  <a:moveTo>
                    <a:pt x="10037" y="11575"/>
                  </a:moveTo>
                  <a:lnTo>
                    <a:pt x="10037" y="13153"/>
                  </a:lnTo>
                  <a:lnTo>
                    <a:pt x="1456" y="13153"/>
                  </a:lnTo>
                  <a:cubicBezTo>
                    <a:pt x="1025" y="13153"/>
                    <a:pt x="646" y="12815"/>
                    <a:pt x="646" y="12385"/>
                  </a:cubicBezTo>
                  <a:cubicBezTo>
                    <a:pt x="595" y="11913"/>
                    <a:pt x="984" y="11575"/>
                    <a:pt x="1456" y="11575"/>
                  </a:cubicBezTo>
                  <a:close/>
                  <a:moveTo>
                    <a:pt x="1364" y="1"/>
                  </a:moveTo>
                  <a:cubicBezTo>
                    <a:pt x="595" y="1"/>
                    <a:pt x="0" y="636"/>
                    <a:pt x="0" y="1364"/>
                  </a:cubicBezTo>
                  <a:lnTo>
                    <a:pt x="0" y="12385"/>
                  </a:lnTo>
                  <a:cubicBezTo>
                    <a:pt x="0" y="13153"/>
                    <a:pt x="595" y="13799"/>
                    <a:pt x="1415" y="13799"/>
                  </a:cubicBezTo>
                  <a:lnTo>
                    <a:pt x="10334" y="13799"/>
                  </a:lnTo>
                  <a:cubicBezTo>
                    <a:pt x="10508" y="13799"/>
                    <a:pt x="10641" y="13666"/>
                    <a:pt x="10641" y="13502"/>
                  </a:cubicBezTo>
                  <a:lnTo>
                    <a:pt x="10641" y="11277"/>
                  </a:lnTo>
                  <a:lnTo>
                    <a:pt x="10641" y="298"/>
                  </a:lnTo>
                  <a:cubicBezTo>
                    <a:pt x="10641" y="124"/>
                    <a:pt x="10508" y="1"/>
                    <a:pt x="1033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1"/>
            <p:cNvSpPr/>
            <p:nvPr/>
          </p:nvSpPr>
          <p:spPr>
            <a:xfrm>
              <a:off x="4895438" y="3746225"/>
              <a:ext cx="125100" cy="113050"/>
            </a:xfrm>
            <a:custGeom>
              <a:avLst/>
              <a:gdLst/>
              <a:ahLst/>
              <a:cxnLst/>
              <a:rect l="l" t="t" r="r" b="b"/>
              <a:pathLst>
                <a:path w="5004" h="4522" extrusionOk="0">
                  <a:moveTo>
                    <a:pt x="3588" y="595"/>
                  </a:moveTo>
                  <a:cubicBezTo>
                    <a:pt x="4060" y="595"/>
                    <a:pt x="4409" y="934"/>
                    <a:pt x="4409" y="1364"/>
                  </a:cubicBezTo>
                  <a:cubicBezTo>
                    <a:pt x="4409" y="1580"/>
                    <a:pt x="4316" y="1795"/>
                    <a:pt x="4193" y="1959"/>
                  </a:cubicBezTo>
                  <a:lnTo>
                    <a:pt x="2522" y="3804"/>
                  </a:lnTo>
                  <a:lnTo>
                    <a:pt x="820" y="1959"/>
                  </a:lnTo>
                  <a:cubicBezTo>
                    <a:pt x="687" y="1795"/>
                    <a:pt x="605" y="1580"/>
                    <a:pt x="605" y="1364"/>
                  </a:cubicBezTo>
                  <a:cubicBezTo>
                    <a:pt x="605" y="934"/>
                    <a:pt x="943" y="595"/>
                    <a:pt x="1415" y="595"/>
                  </a:cubicBezTo>
                  <a:cubicBezTo>
                    <a:pt x="1630" y="595"/>
                    <a:pt x="1794" y="677"/>
                    <a:pt x="1969" y="811"/>
                  </a:cubicBezTo>
                  <a:lnTo>
                    <a:pt x="2307" y="1149"/>
                  </a:lnTo>
                  <a:cubicBezTo>
                    <a:pt x="2358" y="1190"/>
                    <a:pt x="2440" y="1241"/>
                    <a:pt x="2522" y="1241"/>
                  </a:cubicBezTo>
                  <a:cubicBezTo>
                    <a:pt x="2563" y="1241"/>
                    <a:pt x="2655" y="1190"/>
                    <a:pt x="2697" y="1149"/>
                  </a:cubicBezTo>
                  <a:lnTo>
                    <a:pt x="3035" y="811"/>
                  </a:lnTo>
                  <a:cubicBezTo>
                    <a:pt x="3209" y="677"/>
                    <a:pt x="3383" y="595"/>
                    <a:pt x="3588" y="595"/>
                  </a:cubicBezTo>
                  <a:close/>
                  <a:moveTo>
                    <a:pt x="1415" y="1"/>
                  </a:moveTo>
                  <a:cubicBezTo>
                    <a:pt x="646" y="1"/>
                    <a:pt x="0" y="595"/>
                    <a:pt x="0" y="1364"/>
                  </a:cubicBezTo>
                  <a:cubicBezTo>
                    <a:pt x="0" y="1754"/>
                    <a:pt x="175" y="2092"/>
                    <a:pt x="390" y="2348"/>
                  </a:cubicBezTo>
                  <a:lnTo>
                    <a:pt x="2266" y="4440"/>
                  </a:lnTo>
                  <a:cubicBezTo>
                    <a:pt x="2358" y="4481"/>
                    <a:pt x="2440" y="4522"/>
                    <a:pt x="2522" y="4522"/>
                  </a:cubicBezTo>
                  <a:cubicBezTo>
                    <a:pt x="2563" y="4522"/>
                    <a:pt x="2655" y="4481"/>
                    <a:pt x="2738" y="4440"/>
                  </a:cubicBezTo>
                  <a:lnTo>
                    <a:pt x="4614" y="2348"/>
                  </a:lnTo>
                  <a:cubicBezTo>
                    <a:pt x="4870" y="2092"/>
                    <a:pt x="5003" y="1754"/>
                    <a:pt x="5003" y="1364"/>
                  </a:cubicBezTo>
                  <a:cubicBezTo>
                    <a:pt x="5003" y="595"/>
                    <a:pt x="4357" y="1"/>
                    <a:pt x="3588" y="1"/>
                  </a:cubicBezTo>
                  <a:cubicBezTo>
                    <a:pt x="3250" y="1"/>
                    <a:pt x="2912" y="124"/>
                    <a:pt x="2655" y="380"/>
                  </a:cubicBezTo>
                  <a:lnTo>
                    <a:pt x="2522" y="513"/>
                  </a:lnTo>
                  <a:lnTo>
                    <a:pt x="2358" y="380"/>
                  </a:lnTo>
                  <a:cubicBezTo>
                    <a:pt x="2102" y="124"/>
                    <a:pt x="1753" y="1"/>
                    <a:pt x="141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1"/>
            <p:cNvSpPr/>
            <p:nvPr/>
          </p:nvSpPr>
          <p:spPr>
            <a:xfrm>
              <a:off x="4906188" y="3888225"/>
              <a:ext cx="103575" cy="14875"/>
            </a:xfrm>
            <a:custGeom>
              <a:avLst/>
              <a:gdLst/>
              <a:ahLst/>
              <a:cxnLst/>
              <a:rect l="l" t="t" r="r" b="b"/>
              <a:pathLst>
                <a:path w="4143" h="595" extrusionOk="0">
                  <a:moveTo>
                    <a:pt x="339" y="0"/>
                  </a:moveTo>
                  <a:cubicBezTo>
                    <a:pt x="134" y="0"/>
                    <a:pt x="1" y="174"/>
                    <a:pt x="42" y="338"/>
                  </a:cubicBezTo>
                  <a:cubicBezTo>
                    <a:pt x="42" y="472"/>
                    <a:pt x="175" y="595"/>
                    <a:pt x="339" y="595"/>
                  </a:cubicBezTo>
                  <a:lnTo>
                    <a:pt x="3804" y="595"/>
                  </a:lnTo>
                  <a:cubicBezTo>
                    <a:pt x="4020" y="595"/>
                    <a:pt x="4143" y="431"/>
                    <a:pt x="4102" y="256"/>
                  </a:cubicBezTo>
                  <a:cubicBezTo>
                    <a:pt x="4102" y="82"/>
                    <a:pt x="3979" y="0"/>
                    <a:pt x="380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1"/>
            <p:cNvSpPr/>
            <p:nvPr/>
          </p:nvSpPr>
          <p:spPr>
            <a:xfrm>
              <a:off x="4922338" y="3702400"/>
              <a:ext cx="71525" cy="13875"/>
            </a:xfrm>
            <a:custGeom>
              <a:avLst/>
              <a:gdLst/>
              <a:ahLst/>
              <a:cxnLst/>
              <a:rect l="l" t="t" r="r" b="b"/>
              <a:pathLst>
                <a:path w="2861" h="555" extrusionOk="0">
                  <a:moveTo>
                    <a:pt x="339" y="1"/>
                  </a:moveTo>
                  <a:cubicBezTo>
                    <a:pt x="165" y="1"/>
                    <a:pt x="1" y="124"/>
                    <a:pt x="42" y="339"/>
                  </a:cubicBezTo>
                  <a:cubicBezTo>
                    <a:pt x="83" y="472"/>
                    <a:pt x="206" y="554"/>
                    <a:pt x="339" y="554"/>
                  </a:cubicBezTo>
                  <a:lnTo>
                    <a:pt x="2512" y="554"/>
                  </a:lnTo>
                  <a:cubicBezTo>
                    <a:pt x="2687" y="554"/>
                    <a:pt x="2861" y="431"/>
                    <a:pt x="2820" y="216"/>
                  </a:cubicBezTo>
                  <a:cubicBezTo>
                    <a:pt x="2769" y="83"/>
                    <a:pt x="2646"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61"/>
          <p:cNvGrpSpPr/>
          <p:nvPr/>
        </p:nvGrpSpPr>
        <p:grpSpPr>
          <a:xfrm>
            <a:off x="2532463" y="3657550"/>
            <a:ext cx="278600" cy="345000"/>
            <a:chOff x="2532463" y="3657550"/>
            <a:chExt cx="278600" cy="345000"/>
          </a:xfrm>
        </p:grpSpPr>
        <p:sp>
          <p:nvSpPr>
            <p:cNvPr id="924" name="Google Shape;924;p61"/>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1"/>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1"/>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1"/>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1"/>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1"/>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61"/>
          <p:cNvGrpSpPr/>
          <p:nvPr/>
        </p:nvGrpSpPr>
        <p:grpSpPr>
          <a:xfrm>
            <a:off x="3247763" y="3702400"/>
            <a:ext cx="345000" cy="255300"/>
            <a:chOff x="3247763" y="3702400"/>
            <a:chExt cx="345000" cy="255300"/>
          </a:xfrm>
        </p:grpSpPr>
        <p:sp>
          <p:nvSpPr>
            <p:cNvPr id="931" name="Google Shape;931;p61"/>
            <p:cNvSpPr/>
            <p:nvPr/>
          </p:nvSpPr>
          <p:spPr>
            <a:xfrm>
              <a:off x="3466638" y="3704450"/>
              <a:ext cx="47175" cy="212500"/>
            </a:xfrm>
            <a:custGeom>
              <a:avLst/>
              <a:gdLst/>
              <a:ahLst/>
              <a:cxnLst/>
              <a:rect l="l" t="t" r="r" b="b"/>
              <a:pathLst>
                <a:path w="1887" h="8500" extrusionOk="0">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1"/>
            <p:cNvSpPr/>
            <p:nvPr/>
          </p:nvSpPr>
          <p:spPr>
            <a:xfrm>
              <a:off x="3247763" y="3702400"/>
              <a:ext cx="345000" cy="255300"/>
            </a:xfrm>
            <a:custGeom>
              <a:avLst/>
              <a:gdLst/>
              <a:ahLst/>
              <a:cxnLst/>
              <a:rect l="l" t="t" r="r" b="b"/>
              <a:pathLst>
                <a:path w="13800" h="10212" extrusionOk="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1"/>
            <p:cNvSpPr/>
            <p:nvPr/>
          </p:nvSpPr>
          <p:spPr>
            <a:xfrm>
              <a:off x="3291588" y="3751625"/>
              <a:ext cx="93050" cy="14875"/>
            </a:xfrm>
            <a:custGeom>
              <a:avLst/>
              <a:gdLst/>
              <a:ahLst/>
              <a:cxnLst/>
              <a:rect l="l" t="t" r="r" b="b"/>
              <a:pathLst>
                <a:path w="3722" h="595" extrusionOk="0">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1"/>
            <p:cNvSpPr/>
            <p:nvPr/>
          </p:nvSpPr>
          <p:spPr>
            <a:xfrm>
              <a:off x="3291588" y="3800575"/>
              <a:ext cx="93050" cy="15125"/>
            </a:xfrm>
            <a:custGeom>
              <a:avLst/>
              <a:gdLst/>
              <a:ahLst/>
              <a:cxnLst/>
              <a:rect l="l" t="t" r="r" b="b"/>
              <a:pathLst>
                <a:path w="3722" h="605" extrusionOk="0">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1"/>
            <p:cNvSpPr/>
            <p:nvPr/>
          </p:nvSpPr>
          <p:spPr>
            <a:xfrm>
              <a:off x="3291588" y="3849775"/>
              <a:ext cx="82300" cy="14875"/>
            </a:xfrm>
            <a:custGeom>
              <a:avLst/>
              <a:gdLst/>
              <a:ahLst/>
              <a:cxnLst/>
              <a:rect l="l" t="t" r="r" b="b"/>
              <a:pathLst>
                <a:path w="3292" h="595" extrusionOk="0">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61"/>
          <p:cNvGrpSpPr/>
          <p:nvPr/>
        </p:nvGrpSpPr>
        <p:grpSpPr>
          <a:xfrm>
            <a:off x="1727213" y="3674725"/>
            <a:ext cx="359850" cy="310650"/>
            <a:chOff x="1727213" y="3674725"/>
            <a:chExt cx="359850" cy="310650"/>
          </a:xfrm>
        </p:grpSpPr>
        <p:sp>
          <p:nvSpPr>
            <p:cNvPr id="937" name="Google Shape;937;p61"/>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1"/>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1"/>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1"/>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1"/>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61"/>
          <p:cNvGrpSpPr/>
          <p:nvPr/>
        </p:nvGrpSpPr>
        <p:grpSpPr>
          <a:xfrm>
            <a:off x="2508888" y="3074500"/>
            <a:ext cx="344975" cy="345000"/>
            <a:chOff x="2508888" y="3074500"/>
            <a:chExt cx="344975" cy="345000"/>
          </a:xfrm>
        </p:grpSpPr>
        <p:sp>
          <p:nvSpPr>
            <p:cNvPr id="943" name="Google Shape;943;p61"/>
            <p:cNvSpPr/>
            <p:nvPr/>
          </p:nvSpPr>
          <p:spPr>
            <a:xfrm>
              <a:off x="2508888" y="3074500"/>
              <a:ext cx="344975" cy="217875"/>
            </a:xfrm>
            <a:custGeom>
              <a:avLst/>
              <a:gdLst/>
              <a:ahLst/>
              <a:cxnLst/>
              <a:rect l="l" t="t" r="r" b="b"/>
              <a:pathLst>
                <a:path w="13799" h="8715" extrusionOk="0">
                  <a:moveTo>
                    <a:pt x="6490" y="1"/>
                  </a:moveTo>
                  <a:cubicBezTo>
                    <a:pt x="4952" y="1"/>
                    <a:pt x="3589" y="985"/>
                    <a:pt x="3076" y="2430"/>
                  </a:cubicBezTo>
                  <a:cubicBezTo>
                    <a:pt x="2307" y="2482"/>
                    <a:pt x="1579" y="2779"/>
                    <a:pt x="985" y="3333"/>
                  </a:cubicBezTo>
                  <a:cubicBezTo>
                    <a:pt x="339" y="3927"/>
                    <a:pt x="0" y="4737"/>
                    <a:pt x="0" y="5598"/>
                  </a:cubicBezTo>
                  <a:cubicBezTo>
                    <a:pt x="0" y="7300"/>
                    <a:pt x="1456" y="8715"/>
                    <a:pt x="3199" y="8715"/>
                  </a:cubicBezTo>
                  <a:lnTo>
                    <a:pt x="3199" y="8120"/>
                  </a:lnTo>
                  <a:cubicBezTo>
                    <a:pt x="1753" y="8120"/>
                    <a:pt x="595" y="7003"/>
                    <a:pt x="595" y="5598"/>
                  </a:cubicBezTo>
                  <a:cubicBezTo>
                    <a:pt x="595" y="4870"/>
                    <a:pt x="892" y="4224"/>
                    <a:pt x="1405" y="3763"/>
                  </a:cubicBezTo>
                  <a:cubicBezTo>
                    <a:pt x="1882" y="3286"/>
                    <a:pt x="2510" y="3031"/>
                    <a:pt x="3148" y="3031"/>
                  </a:cubicBezTo>
                  <a:cubicBezTo>
                    <a:pt x="3196" y="3031"/>
                    <a:pt x="3244" y="3032"/>
                    <a:pt x="3291" y="3035"/>
                  </a:cubicBezTo>
                  <a:cubicBezTo>
                    <a:pt x="3414" y="3035"/>
                    <a:pt x="3548" y="2943"/>
                    <a:pt x="3589" y="2820"/>
                  </a:cubicBezTo>
                  <a:cubicBezTo>
                    <a:pt x="3927" y="1498"/>
                    <a:pt x="5126" y="595"/>
                    <a:pt x="6490" y="595"/>
                  </a:cubicBezTo>
                  <a:cubicBezTo>
                    <a:pt x="7607" y="595"/>
                    <a:pt x="8673" y="1282"/>
                    <a:pt x="9186" y="2307"/>
                  </a:cubicBezTo>
                  <a:cubicBezTo>
                    <a:pt x="9220" y="2410"/>
                    <a:pt x="9347" y="2492"/>
                    <a:pt x="9460" y="2492"/>
                  </a:cubicBezTo>
                  <a:cubicBezTo>
                    <a:pt x="9482" y="2492"/>
                    <a:pt x="9504" y="2488"/>
                    <a:pt x="9524" y="2482"/>
                  </a:cubicBezTo>
                  <a:cubicBezTo>
                    <a:pt x="9682" y="2411"/>
                    <a:pt x="9845" y="2376"/>
                    <a:pt x="10005" y="2376"/>
                  </a:cubicBezTo>
                  <a:cubicBezTo>
                    <a:pt x="10242" y="2376"/>
                    <a:pt x="10475" y="2452"/>
                    <a:pt x="10683" y="2605"/>
                  </a:cubicBezTo>
                  <a:cubicBezTo>
                    <a:pt x="11021" y="2861"/>
                    <a:pt x="11236" y="3199"/>
                    <a:pt x="11236" y="3630"/>
                  </a:cubicBezTo>
                  <a:cubicBezTo>
                    <a:pt x="11236" y="3804"/>
                    <a:pt x="11318" y="3927"/>
                    <a:pt x="11451" y="3927"/>
                  </a:cubicBezTo>
                  <a:cubicBezTo>
                    <a:pt x="12477" y="4142"/>
                    <a:pt x="13194" y="4993"/>
                    <a:pt x="13194" y="6018"/>
                  </a:cubicBezTo>
                  <a:cubicBezTo>
                    <a:pt x="13194" y="7177"/>
                    <a:pt x="12261" y="8120"/>
                    <a:pt x="11062" y="8120"/>
                  </a:cubicBezTo>
                  <a:lnTo>
                    <a:pt x="10631" y="8120"/>
                  </a:lnTo>
                  <a:lnTo>
                    <a:pt x="10631" y="8715"/>
                  </a:lnTo>
                  <a:lnTo>
                    <a:pt x="11062" y="8715"/>
                  </a:lnTo>
                  <a:cubicBezTo>
                    <a:pt x="11790" y="8715"/>
                    <a:pt x="12477" y="8458"/>
                    <a:pt x="12989" y="7946"/>
                  </a:cubicBezTo>
                  <a:cubicBezTo>
                    <a:pt x="13543" y="7433"/>
                    <a:pt x="13799" y="6746"/>
                    <a:pt x="13799" y="6018"/>
                  </a:cubicBezTo>
                  <a:cubicBezTo>
                    <a:pt x="13799" y="5383"/>
                    <a:pt x="13584" y="4788"/>
                    <a:pt x="13153" y="4276"/>
                  </a:cubicBezTo>
                  <a:cubicBezTo>
                    <a:pt x="12815" y="3845"/>
                    <a:pt x="12343" y="3548"/>
                    <a:pt x="11790" y="3415"/>
                  </a:cubicBezTo>
                  <a:cubicBezTo>
                    <a:pt x="11749" y="2902"/>
                    <a:pt x="11492" y="2430"/>
                    <a:pt x="11021" y="2133"/>
                  </a:cubicBezTo>
                  <a:cubicBezTo>
                    <a:pt x="10702" y="1913"/>
                    <a:pt x="10339" y="1788"/>
                    <a:pt x="9963" y="1788"/>
                  </a:cubicBezTo>
                  <a:cubicBezTo>
                    <a:pt x="9832" y="1788"/>
                    <a:pt x="9698" y="1804"/>
                    <a:pt x="9565" y="1836"/>
                  </a:cubicBezTo>
                  <a:cubicBezTo>
                    <a:pt x="8930" y="729"/>
                    <a:pt x="7730" y="1"/>
                    <a:pt x="64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1"/>
            <p:cNvSpPr/>
            <p:nvPr/>
          </p:nvSpPr>
          <p:spPr>
            <a:xfrm>
              <a:off x="2581413" y="3189825"/>
              <a:ext cx="200950" cy="229675"/>
            </a:xfrm>
            <a:custGeom>
              <a:avLst/>
              <a:gdLst/>
              <a:ahLst/>
              <a:cxnLst/>
              <a:rect l="l" t="t" r="r" b="b"/>
              <a:pathLst>
                <a:path w="8038" h="9187" extrusionOk="0">
                  <a:moveTo>
                    <a:pt x="7433" y="596"/>
                  </a:moveTo>
                  <a:lnTo>
                    <a:pt x="7433" y="6787"/>
                  </a:lnTo>
                  <a:lnTo>
                    <a:pt x="2348" y="6787"/>
                  </a:lnTo>
                  <a:lnTo>
                    <a:pt x="2348" y="596"/>
                  </a:lnTo>
                  <a:close/>
                  <a:moveTo>
                    <a:pt x="1754" y="596"/>
                  </a:moveTo>
                  <a:lnTo>
                    <a:pt x="1754" y="6787"/>
                  </a:lnTo>
                  <a:lnTo>
                    <a:pt x="1200" y="6787"/>
                  </a:lnTo>
                  <a:cubicBezTo>
                    <a:pt x="985" y="6787"/>
                    <a:pt x="770" y="6880"/>
                    <a:pt x="606" y="6962"/>
                  </a:cubicBezTo>
                  <a:lnTo>
                    <a:pt x="606" y="1200"/>
                  </a:lnTo>
                  <a:cubicBezTo>
                    <a:pt x="606" y="852"/>
                    <a:pt x="862" y="596"/>
                    <a:pt x="1200" y="596"/>
                  </a:cubicBezTo>
                  <a:close/>
                  <a:moveTo>
                    <a:pt x="7433" y="7392"/>
                  </a:moveTo>
                  <a:lnTo>
                    <a:pt x="7433" y="8581"/>
                  </a:lnTo>
                  <a:lnTo>
                    <a:pt x="1200" y="8581"/>
                  </a:lnTo>
                  <a:cubicBezTo>
                    <a:pt x="903" y="8581"/>
                    <a:pt x="606" y="8325"/>
                    <a:pt x="606" y="7987"/>
                  </a:cubicBezTo>
                  <a:cubicBezTo>
                    <a:pt x="606" y="7649"/>
                    <a:pt x="862" y="7392"/>
                    <a:pt x="1200" y="7392"/>
                  </a:cubicBezTo>
                  <a:close/>
                  <a:moveTo>
                    <a:pt x="1159" y="1"/>
                  </a:moveTo>
                  <a:cubicBezTo>
                    <a:pt x="513" y="1"/>
                    <a:pt x="1" y="555"/>
                    <a:pt x="1" y="1200"/>
                  </a:cubicBezTo>
                  <a:lnTo>
                    <a:pt x="1" y="7987"/>
                  </a:lnTo>
                  <a:cubicBezTo>
                    <a:pt x="1" y="8633"/>
                    <a:pt x="513" y="9186"/>
                    <a:pt x="1159" y="9186"/>
                  </a:cubicBezTo>
                  <a:lnTo>
                    <a:pt x="7730" y="9186"/>
                  </a:lnTo>
                  <a:cubicBezTo>
                    <a:pt x="7905" y="9186"/>
                    <a:pt x="8038" y="9012"/>
                    <a:pt x="8038" y="8889"/>
                  </a:cubicBezTo>
                  <a:lnTo>
                    <a:pt x="8038" y="7095"/>
                  </a:lnTo>
                  <a:lnTo>
                    <a:pt x="8038" y="298"/>
                  </a:lnTo>
                  <a:cubicBezTo>
                    <a:pt x="8038" y="175"/>
                    <a:pt x="7905" y="1"/>
                    <a:pt x="773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1"/>
            <p:cNvSpPr/>
            <p:nvPr/>
          </p:nvSpPr>
          <p:spPr>
            <a:xfrm>
              <a:off x="2668038" y="3233650"/>
              <a:ext cx="71525" cy="14900"/>
            </a:xfrm>
            <a:custGeom>
              <a:avLst/>
              <a:gdLst/>
              <a:ahLst/>
              <a:cxnLst/>
              <a:rect l="l" t="t" r="r" b="b"/>
              <a:pathLst>
                <a:path w="2861" h="596" extrusionOk="0">
                  <a:moveTo>
                    <a:pt x="339" y="1"/>
                  </a:moveTo>
                  <a:cubicBezTo>
                    <a:pt x="165" y="1"/>
                    <a:pt x="1" y="165"/>
                    <a:pt x="42" y="339"/>
                  </a:cubicBezTo>
                  <a:cubicBezTo>
                    <a:pt x="83" y="514"/>
                    <a:pt x="216" y="596"/>
                    <a:pt x="339" y="596"/>
                  </a:cubicBezTo>
                  <a:lnTo>
                    <a:pt x="2523" y="596"/>
                  </a:lnTo>
                  <a:cubicBezTo>
                    <a:pt x="2687" y="596"/>
                    <a:pt x="2861" y="473"/>
                    <a:pt x="2820" y="257"/>
                  </a:cubicBezTo>
                  <a:cubicBezTo>
                    <a:pt x="2779" y="124"/>
                    <a:pt x="2646" y="1"/>
                    <a:pt x="252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1"/>
            <p:cNvSpPr/>
            <p:nvPr/>
          </p:nvSpPr>
          <p:spPr>
            <a:xfrm>
              <a:off x="2684963" y="3277475"/>
              <a:ext cx="37425" cy="14900"/>
            </a:xfrm>
            <a:custGeom>
              <a:avLst/>
              <a:gdLst/>
              <a:ahLst/>
              <a:cxnLst/>
              <a:rect l="l" t="t" r="r" b="b"/>
              <a:pathLst>
                <a:path w="1497" h="596" extrusionOk="0">
                  <a:moveTo>
                    <a:pt x="308" y="1"/>
                  </a:moveTo>
                  <a:cubicBezTo>
                    <a:pt x="134" y="1"/>
                    <a:pt x="0" y="165"/>
                    <a:pt x="0" y="339"/>
                  </a:cubicBezTo>
                  <a:cubicBezTo>
                    <a:pt x="52" y="514"/>
                    <a:pt x="175" y="596"/>
                    <a:pt x="349" y="596"/>
                  </a:cubicBezTo>
                  <a:lnTo>
                    <a:pt x="1200" y="596"/>
                  </a:lnTo>
                  <a:cubicBezTo>
                    <a:pt x="1374" y="596"/>
                    <a:pt x="1497" y="421"/>
                    <a:pt x="1497" y="257"/>
                  </a:cubicBezTo>
                  <a:cubicBezTo>
                    <a:pt x="1456" y="124"/>
                    <a:pt x="1333" y="1"/>
                    <a:pt x="12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61"/>
          <p:cNvGrpSpPr/>
          <p:nvPr/>
        </p:nvGrpSpPr>
        <p:grpSpPr>
          <a:xfrm>
            <a:off x="6980063" y="3074500"/>
            <a:ext cx="345000" cy="343975"/>
            <a:chOff x="6980063" y="3074500"/>
            <a:chExt cx="345000" cy="343975"/>
          </a:xfrm>
        </p:grpSpPr>
        <p:sp>
          <p:nvSpPr>
            <p:cNvPr id="948" name="Google Shape;948;p61"/>
            <p:cNvSpPr/>
            <p:nvPr/>
          </p:nvSpPr>
          <p:spPr>
            <a:xfrm>
              <a:off x="7008788" y="3158825"/>
              <a:ext cx="44875" cy="13875"/>
            </a:xfrm>
            <a:custGeom>
              <a:avLst/>
              <a:gdLst/>
              <a:ahLst/>
              <a:cxnLst/>
              <a:rect l="l" t="t" r="r" b="b"/>
              <a:pathLst>
                <a:path w="1795" h="555" extrusionOk="0">
                  <a:moveTo>
                    <a:pt x="0" y="1"/>
                  </a:moveTo>
                  <a:lnTo>
                    <a:pt x="0" y="554"/>
                  </a:lnTo>
                  <a:lnTo>
                    <a:pt x="1794" y="554"/>
                  </a:lnTo>
                  <a:lnTo>
                    <a:pt x="179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1"/>
            <p:cNvSpPr/>
            <p:nvPr/>
          </p:nvSpPr>
          <p:spPr>
            <a:xfrm>
              <a:off x="7216113" y="3179075"/>
              <a:ext cx="43600" cy="15150"/>
            </a:xfrm>
            <a:custGeom>
              <a:avLst/>
              <a:gdLst/>
              <a:ahLst/>
              <a:cxnLst/>
              <a:rect l="l" t="t" r="r" b="b"/>
              <a:pathLst>
                <a:path w="1744" h="606" extrusionOk="0">
                  <a:moveTo>
                    <a:pt x="1" y="0"/>
                  </a:moveTo>
                  <a:lnTo>
                    <a:pt x="1" y="605"/>
                  </a:lnTo>
                  <a:lnTo>
                    <a:pt x="1743" y="605"/>
                  </a:lnTo>
                  <a:lnTo>
                    <a:pt x="1743"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1"/>
            <p:cNvSpPr/>
            <p:nvPr/>
          </p:nvSpPr>
          <p:spPr>
            <a:xfrm>
              <a:off x="7152038" y="3363850"/>
              <a:ext cx="48975" cy="13875"/>
            </a:xfrm>
            <a:custGeom>
              <a:avLst/>
              <a:gdLst/>
              <a:ahLst/>
              <a:cxnLst/>
              <a:rect l="l" t="t" r="r" b="b"/>
              <a:pathLst>
                <a:path w="1959" h="555" extrusionOk="0">
                  <a:moveTo>
                    <a:pt x="1" y="1"/>
                  </a:moveTo>
                  <a:lnTo>
                    <a:pt x="1" y="554"/>
                  </a:lnTo>
                  <a:lnTo>
                    <a:pt x="1959" y="554"/>
                  </a:lnTo>
                  <a:lnTo>
                    <a:pt x="1959"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1"/>
            <p:cNvSpPr/>
            <p:nvPr/>
          </p:nvSpPr>
          <p:spPr>
            <a:xfrm>
              <a:off x="6980063" y="3261350"/>
              <a:ext cx="345000" cy="157125"/>
            </a:xfrm>
            <a:custGeom>
              <a:avLst/>
              <a:gdLst/>
              <a:ahLst/>
              <a:cxnLst/>
              <a:rect l="l" t="t" r="r" b="b"/>
              <a:pathLst>
                <a:path w="13800" h="6285" extrusionOk="0">
                  <a:moveTo>
                    <a:pt x="4655" y="2778"/>
                  </a:moveTo>
                  <a:lnTo>
                    <a:pt x="4655" y="5679"/>
                  </a:lnTo>
                  <a:lnTo>
                    <a:pt x="3292" y="5679"/>
                  </a:lnTo>
                  <a:lnTo>
                    <a:pt x="3292" y="2778"/>
                  </a:lnTo>
                  <a:close/>
                  <a:moveTo>
                    <a:pt x="8540" y="2009"/>
                  </a:moveTo>
                  <a:lnTo>
                    <a:pt x="8540" y="5679"/>
                  </a:lnTo>
                  <a:lnTo>
                    <a:pt x="7177" y="5679"/>
                  </a:lnTo>
                  <a:lnTo>
                    <a:pt x="7177" y="2009"/>
                  </a:lnTo>
                  <a:close/>
                  <a:moveTo>
                    <a:pt x="10509" y="3076"/>
                  </a:moveTo>
                  <a:lnTo>
                    <a:pt x="10509" y="5679"/>
                  </a:lnTo>
                  <a:lnTo>
                    <a:pt x="9135" y="5679"/>
                  </a:lnTo>
                  <a:lnTo>
                    <a:pt x="9135" y="3076"/>
                  </a:lnTo>
                  <a:close/>
                  <a:moveTo>
                    <a:pt x="6572" y="595"/>
                  </a:moveTo>
                  <a:lnTo>
                    <a:pt x="6572" y="5720"/>
                  </a:lnTo>
                  <a:lnTo>
                    <a:pt x="5209" y="5720"/>
                  </a:lnTo>
                  <a:lnTo>
                    <a:pt x="5209" y="2778"/>
                  </a:lnTo>
                  <a:lnTo>
                    <a:pt x="5209" y="2481"/>
                  </a:lnTo>
                  <a:lnTo>
                    <a:pt x="5209" y="595"/>
                  </a:lnTo>
                  <a:close/>
                  <a:moveTo>
                    <a:pt x="4952" y="0"/>
                  </a:moveTo>
                  <a:cubicBezTo>
                    <a:pt x="4778" y="0"/>
                    <a:pt x="4655" y="133"/>
                    <a:pt x="4655" y="297"/>
                  </a:cubicBezTo>
                  <a:lnTo>
                    <a:pt x="4655" y="2184"/>
                  </a:lnTo>
                  <a:lnTo>
                    <a:pt x="2984" y="2184"/>
                  </a:lnTo>
                  <a:cubicBezTo>
                    <a:pt x="2820" y="2184"/>
                    <a:pt x="2687" y="2307"/>
                    <a:pt x="2687" y="2481"/>
                  </a:cubicBezTo>
                  <a:lnTo>
                    <a:pt x="2687" y="5679"/>
                  </a:lnTo>
                  <a:lnTo>
                    <a:pt x="298" y="5679"/>
                  </a:lnTo>
                  <a:cubicBezTo>
                    <a:pt x="165" y="5679"/>
                    <a:pt x="42" y="5813"/>
                    <a:pt x="1" y="5936"/>
                  </a:cubicBezTo>
                  <a:cubicBezTo>
                    <a:pt x="1" y="6151"/>
                    <a:pt x="124" y="6284"/>
                    <a:pt x="298" y="6284"/>
                  </a:cubicBezTo>
                  <a:lnTo>
                    <a:pt x="13451" y="6284"/>
                  </a:lnTo>
                  <a:cubicBezTo>
                    <a:pt x="13625" y="6284"/>
                    <a:pt x="13748" y="6192"/>
                    <a:pt x="13748" y="6028"/>
                  </a:cubicBezTo>
                  <a:cubicBezTo>
                    <a:pt x="13799" y="5854"/>
                    <a:pt x="13666" y="5679"/>
                    <a:pt x="13492" y="5679"/>
                  </a:cubicBezTo>
                  <a:lnTo>
                    <a:pt x="11103" y="5679"/>
                  </a:lnTo>
                  <a:lnTo>
                    <a:pt x="11103" y="2778"/>
                  </a:lnTo>
                  <a:cubicBezTo>
                    <a:pt x="11103" y="2645"/>
                    <a:pt x="10929" y="2481"/>
                    <a:pt x="10806" y="2481"/>
                  </a:cubicBezTo>
                  <a:lnTo>
                    <a:pt x="9135" y="2481"/>
                  </a:lnTo>
                  <a:lnTo>
                    <a:pt x="9135" y="1753"/>
                  </a:lnTo>
                  <a:cubicBezTo>
                    <a:pt x="9135" y="1579"/>
                    <a:pt x="9012" y="1456"/>
                    <a:pt x="8838" y="1456"/>
                  </a:cubicBezTo>
                  <a:lnTo>
                    <a:pt x="7177" y="1456"/>
                  </a:lnTo>
                  <a:lnTo>
                    <a:pt x="7177" y="297"/>
                  </a:lnTo>
                  <a:cubicBezTo>
                    <a:pt x="7177" y="133"/>
                    <a:pt x="7044" y="0"/>
                    <a:pt x="68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1"/>
            <p:cNvSpPr/>
            <p:nvPr/>
          </p:nvSpPr>
          <p:spPr>
            <a:xfrm>
              <a:off x="6980063" y="3074500"/>
              <a:ext cx="345000" cy="158150"/>
            </a:xfrm>
            <a:custGeom>
              <a:avLst/>
              <a:gdLst/>
              <a:ahLst/>
              <a:cxnLst/>
              <a:rect l="l" t="t" r="r" b="b"/>
              <a:pathLst>
                <a:path w="13800" h="6326" extrusionOk="0">
                  <a:moveTo>
                    <a:pt x="2605" y="2389"/>
                  </a:moveTo>
                  <a:lnTo>
                    <a:pt x="2605" y="5721"/>
                  </a:lnTo>
                  <a:lnTo>
                    <a:pt x="1446" y="5721"/>
                  </a:lnTo>
                  <a:lnTo>
                    <a:pt x="1446" y="2389"/>
                  </a:lnTo>
                  <a:close/>
                  <a:moveTo>
                    <a:pt x="4399" y="595"/>
                  </a:moveTo>
                  <a:lnTo>
                    <a:pt x="4399" y="5721"/>
                  </a:lnTo>
                  <a:lnTo>
                    <a:pt x="3199" y="5721"/>
                  </a:lnTo>
                  <a:lnTo>
                    <a:pt x="3199" y="595"/>
                  </a:lnTo>
                  <a:close/>
                  <a:moveTo>
                    <a:pt x="7341" y="2861"/>
                  </a:moveTo>
                  <a:lnTo>
                    <a:pt x="7341" y="5721"/>
                  </a:lnTo>
                  <a:lnTo>
                    <a:pt x="5250" y="5721"/>
                  </a:lnTo>
                  <a:lnTo>
                    <a:pt x="7341" y="2861"/>
                  </a:lnTo>
                  <a:close/>
                  <a:moveTo>
                    <a:pt x="9135" y="2389"/>
                  </a:moveTo>
                  <a:lnTo>
                    <a:pt x="9135" y="5721"/>
                  </a:lnTo>
                  <a:lnTo>
                    <a:pt x="7946" y="5721"/>
                  </a:lnTo>
                  <a:lnTo>
                    <a:pt x="7946" y="2389"/>
                  </a:lnTo>
                  <a:close/>
                  <a:moveTo>
                    <a:pt x="10888" y="2389"/>
                  </a:moveTo>
                  <a:lnTo>
                    <a:pt x="10888" y="5721"/>
                  </a:lnTo>
                  <a:lnTo>
                    <a:pt x="9699" y="5721"/>
                  </a:lnTo>
                  <a:lnTo>
                    <a:pt x="9699" y="2389"/>
                  </a:lnTo>
                  <a:close/>
                  <a:moveTo>
                    <a:pt x="2943" y="1"/>
                  </a:moveTo>
                  <a:cubicBezTo>
                    <a:pt x="2779" y="1"/>
                    <a:pt x="2646" y="175"/>
                    <a:pt x="2646" y="298"/>
                  </a:cubicBezTo>
                  <a:lnTo>
                    <a:pt x="2646" y="1795"/>
                  </a:lnTo>
                  <a:lnTo>
                    <a:pt x="1149" y="1795"/>
                  </a:lnTo>
                  <a:cubicBezTo>
                    <a:pt x="985" y="1795"/>
                    <a:pt x="852" y="1918"/>
                    <a:pt x="852" y="2092"/>
                  </a:cubicBezTo>
                  <a:lnTo>
                    <a:pt x="852" y="5721"/>
                  </a:lnTo>
                  <a:lnTo>
                    <a:pt x="339" y="5721"/>
                  </a:lnTo>
                  <a:cubicBezTo>
                    <a:pt x="165" y="5721"/>
                    <a:pt x="42" y="5854"/>
                    <a:pt x="1" y="5977"/>
                  </a:cubicBezTo>
                  <a:cubicBezTo>
                    <a:pt x="1" y="6152"/>
                    <a:pt x="124" y="6326"/>
                    <a:pt x="298" y="6326"/>
                  </a:cubicBezTo>
                  <a:lnTo>
                    <a:pt x="13492" y="6326"/>
                  </a:lnTo>
                  <a:cubicBezTo>
                    <a:pt x="13625" y="6326"/>
                    <a:pt x="13748" y="6193"/>
                    <a:pt x="13799" y="6070"/>
                  </a:cubicBezTo>
                  <a:cubicBezTo>
                    <a:pt x="13799" y="5854"/>
                    <a:pt x="13666" y="5721"/>
                    <a:pt x="13492" y="5721"/>
                  </a:cubicBezTo>
                  <a:lnTo>
                    <a:pt x="11493" y="5721"/>
                  </a:lnTo>
                  <a:lnTo>
                    <a:pt x="11493" y="2092"/>
                  </a:lnTo>
                  <a:cubicBezTo>
                    <a:pt x="11493" y="1918"/>
                    <a:pt x="11360" y="1795"/>
                    <a:pt x="11185" y="1795"/>
                  </a:cubicBezTo>
                  <a:lnTo>
                    <a:pt x="8161" y="1795"/>
                  </a:lnTo>
                  <a:lnTo>
                    <a:pt x="8202" y="1754"/>
                  </a:lnTo>
                  <a:cubicBezTo>
                    <a:pt x="8284" y="1621"/>
                    <a:pt x="8243" y="1456"/>
                    <a:pt x="8110" y="1323"/>
                  </a:cubicBezTo>
                  <a:cubicBezTo>
                    <a:pt x="8066" y="1294"/>
                    <a:pt x="8016" y="1281"/>
                    <a:pt x="7964" y="1281"/>
                  </a:cubicBezTo>
                  <a:cubicBezTo>
                    <a:pt x="7870" y="1281"/>
                    <a:pt x="7769" y="1326"/>
                    <a:pt x="7690" y="1405"/>
                  </a:cubicBezTo>
                  <a:lnTo>
                    <a:pt x="4993" y="5127"/>
                  </a:lnTo>
                  <a:lnTo>
                    <a:pt x="4993" y="298"/>
                  </a:lnTo>
                  <a:cubicBezTo>
                    <a:pt x="4993" y="175"/>
                    <a:pt x="4870" y="1"/>
                    <a:pt x="46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61"/>
          <p:cNvGrpSpPr/>
          <p:nvPr/>
        </p:nvGrpSpPr>
        <p:grpSpPr>
          <a:xfrm>
            <a:off x="4757813" y="3074500"/>
            <a:ext cx="260675" cy="345000"/>
            <a:chOff x="4757813" y="3074500"/>
            <a:chExt cx="260675" cy="345000"/>
          </a:xfrm>
        </p:grpSpPr>
        <p:sp>
          <p:nvSpPr>
            <p:cNvPr id="954" name="Google Shape;954;p61"/>
            <p:cNvSpPr/>
            <p:nvPr/>
          </p:nvSpPr>
          <p:spPr>
            <a:xfrm>
              <a:off x="4757813" y="3074500"/>
              <a:ext cx="260675" cy="345000"/>
            </a:xfrm>
            <a:custGeom>
              <a:avLst/>
              <a:gdLst/>
              <a:ahLst/>
              <a:cxnLst/>
              <a:rect l="l" t="t" r="r" b="b"/>
              <a:pathLst>
                <a:path w="10427" h="13800" extrusionOk="0">
                  <a:moveTo>
                    <a:pt x="1620" y="595"/>
                  </a:moveTo>
                  <a:lnTo>
                    <a:pt x="1620" y="5045"/>
                  </a:lnTo>
                  <a:lnTo>
                    <a:pt x="554" y="5045"/>
                  </a:lnTo>
                  <a:lnTo>
                    <a:pt x="554" y="1323"/>
                  </a:lnTo>
                  <a:cubicBezTo>
                    <a:pt x="554" y="944"/>
                    <a:pt x="892" y="595"/>
                    <a:pt x="1323" y="595"/>
                  </a:cubicBezTo>
                  <a:close/>
                  <a:moveTo>
                    <a:pt x="1620" y="5639"/>
                  </a:moveTo>
                  <a:lnTo>
                    <a:pt x="1620" y="6787"/>
                  </a:lnTo>
                  <a:lnTo>
                    <a:pt x="554" y="6787"/>
                  </a:lnTo>
                  <a:lnTo>
                    <a:pt x="554" y="5639"/>
                  </a:lnTo>
                  <a:close/>
                  <a:moveTo>
                    <a:pt x="9821" y="595"/>
                  </a:moveTo>
                  <a:lnTo>
                    <a:pt x="9821" y="5045"/>
                  </a:lnTo>
                  <a:lnTo>
                    <a:pt x="8581" y="5045"/>
                  </a:lnTo>
                  <a:lnTo>
                    <a:pt x="8581" y="5639"/>
                  </a:lnTo>
                  <a:lnTo>
                    <a:pt x="9821" y="5639"/>
                  </a:lnTo>
                  <a:lnTo>
                    <a:pt x="9821" y="6787"/>
                  </a:lnTo>
                  <a:lnTo>
                    <a:pt x="8581" y="6787"/>
                  </a:lnTo>
                  <a:lnTo>
                    <a:pt x="8581" y="7392"/>
                  </a:lnTo>
                  <a:lnTo>
                    <a:pt x="9821" y="7392"/>
                  </a:lnTo>
                  <a:lnTo>
                    <a:pt x="9821" y="11144"/>
                  </a:lnTo>
                  <a:lnTo>
                    <a:pt x="7258" y="11144"/>
                  </a:lnTo>
                  <a:lnTo>
                    <a:pt x="7258" y="7392"/>
                  </a:lnTo>
                  <a:lnTo>
                    <a:pt x="6664" y="7392"/>
                  </a:lnTo>
                  <a:lnTo>
                    <a:pt x="6664" y="11144"/>
                  </a:lnTo>
                  <a:lnTo>
                    <a:pt x="5464" y="11144"/>
                  </a:lnTo>
                  <a:lnTo>
                    <a:pt x="5464" y="7392"/>
                  </a:lnTo>
                  <a:lnTo>
                    <a:pt x="4870" y="7392"/>
                  </a:lnTo>
                  <a:lnTo>
                    <a:pt x="4870" y="11144"/>
                  </a:lnTo>
                  <a:lnTo>
                    <a:pt x="2225" y="11144"/>
                  </a:lnTo>
                  <a:lnTo>
                    <a:pt x="2225" y="7392"/>
                  </a:lnTo>
                  <a:lnTo>
                    <a:pt x="3506" y="7392"/>
                  </a:lnTo>
                  <a:lnTo>
                    <a:pt x="3506" y="6787"/>
                  </a:lnTo>
                  <a:lnTo>
                    <a:pt x="2225" y="6787"/>
                  </a:lnTo>
                  <a:lnTo>
                    <a:pt x="2225" y="5639"/>
                  </a:lnTo>
                  <a:lnTo>
                    <a:pt x="3506" y="5639"/>
                  </a:lnTo>
                  <a:lnTo>
                    <a:pt x="3506" y="5045"/>
                  </a:lnTo>
                  <a:lnTo>
                    <a:pt x="2225" y="5045"/>
                  </a:lnTo>
                  <a:lnTo>
                    <a:pt x="2225" y="595"/>
                  </a:lnTo>
                  <a:lnTo>
                    <a:pt x="4870" y="595"/>
                  </a:lnTo>
                  <a:lnTo>
                    <a:pt x="4870" y="5045"/>
                  </a:lnTo>
                  <a:lnTo>
                    <a:pt x="5464" y="5045"/>
                  </a:lnTo>
                  <a:lnTo>
                    <a:pt x="5464" y="595"/>
                  </a:lnTo>
                  <a:lnTo>
                    <a:pt x="6664" y="595"/>
                  </a:lnTo>
                  <a:lnTo>
                    <a:pt x="6664" y="5045"/>
                  </a:lnTo>
                  <a:lnTo>
                    <a:pt x="7258" y="5045"/>
                  </a:lnTo>
                  <a:lnTo>
                    <a:pt x="7258" y="595"/>
                  </a:lnTo>
                  <a:close/>
                  <a:moveTo>
                    <a:pt x="1620" y="7392"/>
                  </a:moveTo>
                  <a:lnTo>
                    <a:pt x="1620" y="11144"/>
                  </a:lnTo>
                  <a:lnTo>
                    <a:pt x="1323" y="11144"/>
                  </a:lnTo>
                  <a:cubicBezTo>
                    <a:pt x="1025" y="11144"/>
                    <a:pt x="769" y="11236"/>
                    <a:pt x="554" y="11359"/>
                  </a:cubicBezTo>
                  <a:lnTo>
                    <a:pt x="554" y="7392"/>
                  </a:lnTo>
                  <a:close/>
                  <a:moveTo>
                    <a:pt x="4870" y="11749"/>
                  </a:moveTo>
                  <a:lnTo>
                    <a:pt x="4870" y="13194"/>
                  </a:lnTo>
                  <a:lnTo>
                    <a:pt x="1323" y="13194"/>
                  </a:lnTo>
                  <a:cubicBezTo>
                    <a:pt x="943" y="13194"/>
                    <a:pt x="595" y="12856"/>
                    <a:pt x="595" y="12426"/>
                  </a:cubicBezTo>
                  <a:cubicBezTo>
                    <a:pt x="595" y="12046"/>
                    <a:pt x="943" y="11749"/>
                    <a:pt x="1364" y="11749"/>
                  </a:cubicBezTo>
                  <a:close/>
                  <a:moveTo>
                    <a:pt x="6664" y="11749"/>
                  </a:moveTo>
                  <a:lnTo>
                    <a:pt x="6664" y="13194"/>
                  </a:lnTo>
                  <a:lnTo>
                    <a:pt x="5464" y="13194"/>
                  </a:lnTo>
                  <a:lnTo>
                    <a:pt x="5464" y="11749"/>
                  </a:lnTo>
                  <a:close/>
                  <a:moveTo>
                    <a:pt x="9821" y="11749"/>
                  </a:moveTo>
                  <a:lnTo>
                    <a:pt x="9821" y="13194"/>
                  </a:lnTo>
                  <a:lnTo>
                    <a:pt x="7258" y="13194"/>
                  </a:lnTo>
                  <a:lnTo>
                    <a:pt x="7258" y="11749"/>
                  </a:lnTo>
                  <a:close/>
                  <a:moveTo>
                    <a:pt x="1323" y="1"/>
                  </a:moveTo>
                  <a:cubicBezTo>
                    <a:pt x="554" y="1"/>
                    <a:pt x="0" y="595"/>
                    <a:pt x="0" y="1323"/>
                  </a:cubicBezTo>
                  <a:lnTo>
                    <a:pt x="0" y="12477"/>
                  </a:lnTo>
                  <a:cubicBezTo>
                    <a:pt x="0" y="13194"/>
                    <a:pt x="554" y="13799"/>
                    <a:pt x="1323" y="13799"/>
                  </a:cubicBezTo>
                  <a:lnTo>
                    <a:pt x="10119" y="13799"/>
                  </a:lnTo>
                  <a:cubicBezTo>
                    <a:pt x="10293" y="13799"/>
                    <a:pt x="10426" y="13625"/>
                    <a:pt x="10426" y="13502"/>
                  </a:cubicBezTo>
                  <a:lnTo>
                    <a:pt x="10426" y="298"/>
                  </a:lnTo>
                  <a:cubicBezTo>
                    <a:pt x="10426" y="124"/>
                    <a:pt x="10293" y="1"/>
                    <a:pt x="1011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1"/>
            <p:cNvSpPr/>
            <p:nvPr/>
          </p:nvSpPr>
          <p:spPr>
            <a:xfrm>
              <a:off x="4837763" y="3186500"/>
              <a:ext cx="142275" cy="87675"/>
            </a:xfrm>
            <a:custGeom>
              <a:avLst/>
              <a:gdLst/>
              <a:ahLst/>
              <a:cxnLst/>
              <a:rect l="l" t="t" r="r" b="b"/>
              <a:pathLst>
                <a:path w="5691" h="3507" extrusionOk="0">
                  <a:moveTo>
                    <a:pt x="2820" y="1200"/>
                  </a:moveTo>
                  <a:cubicBezTo>
                    <a:pt x="3168" y="1200"/>
                    <a:pt x="3384" y="1456"/>
                    <a:pt x="3384" y="1754"/>
                  </a:cubicBezTo>
                  <a:cubicBezTo>
                    <a:pt x="3384" y="2051"/>
                    <a:pt x="3168" y="2266"/>
                    <a:pt x="2820" y="2266"/>
                  </a:cubicBezTo>
                  <a:cubicBezTo>
                    <a:pt x="2523" y="2266"/>
                    <a:pt x="2307" y="2051"/>
                    <a:pt x="2307" y="1754"/>
                  </a:cubicBezTo>
                  <a:cubicBezTo>
                    <a:pt x="2307" y="1456"/>
                    <a:pt x="2523" y="1200"/>
                    <a:pt x="2820" y="1200"/>
                  </a:cubicBezTo>
                  <a:close/>
                  <a:moveTo>
                    <a:pt x="1159" y="606"/>
                  </a:moveTo>
                  <a:cubicBezTo>
                    <a:pt x="1456" y="606"/>
                    <a:pt x="1795" y="729"/>
                    <a:pt x="1969" y="985"/>
                  </a:cubicBezTo>
                  <a:cubicBezTo>
                    <a:pt x="1795" y="1200"/>
                    <a:pt x="1713" y="1456"/>
                    <a:pt x="1713" y="1754"/>
                  </a:cubicBezTo>
                  <a:cubicBezTo>
                    <a:pt x="1713" y="2010"/>
                    <a:pt x="1795" y="2266"/>
                    <a:pt x="1969" y="2482"/>
                  </a:cubicBezTo>
                  <a:cubicBezTo>
                    <a:pt x="1795" y="2738"/>
                    <a:pt x="1456" y="2912"/>
                    <a:pt x="1159" y="2912"/>
                  </a:cubicBezTo>
                  <a:lnTo>
                    <a:pt x="606" y="2912"/>
                  </a:lnTo>
                  <a:lnTo>
                    <a:pt x="606" y="606"/>
                  </a:lnTo>
                  <a:close/>
                  <a:moveTo>
                    <a:pt x="5086" y="606"/>
                  </a:moveTo>
                  <a:lnTo>
                    <a:pt x="5086" y="2912"/>
                  </a:lnTo>
                  <a:lnTo>
                    <a:pt x="4573" y="2912"/>
                  </a:lnTo>
                  <a:cubicBezTo>
                    <a:pt x="4194" y="2912"/>
                    <a:pt x="3896" y="2779"/>
                    <a:pt x="3722" y="2482"/>
                  </a:cubicBezTo>
                  <a:cubicBezTo>
                    <a:pt x="3896" y="2307"/>
                    <a:pt x="3978" y="2051"/>
                    <a:pt x="3978" y="1754"/>
                  </a:cubicBezTo>
                  <a:cubicBezTo>
                    <a:pt x="3978" y="1456"/>
                    <a:pt x="3896" y="1200"/>
                    <a:pt x="3722" y="1026"/>
                  </a:cubicBezTo>
                  <a:cubicBezTo>
                    <a:pt x="3896" y="729"/>
                    <a:pt x="4235" y="606"/>
                    <a:pt x="4573" y="606"/>
                  </a:cubicBezTo>
                  <a:close/>
                  <a:moveTo>
                    <a:pt x="606" y="1"/>
                  </a:moveTo>
                  <a:cubicBezTo>
                    <a:pt x="257" y="1"/>
                    <a:pt x="1" y="257"/>
                    <a:pt x="1" y="606"/>
                  </a:cubicBezTo>
                  <a:lnTo>
                    <a:pt x="1" y="2912"/>
                  </a:lnTo>
                  <a:cubicBezTo>
                    <a:pt x="1" y="3209"/>
                    <a:pt x="257" y="3507"/>
                    <a:pt x="606" y="3507"/>
                  </a:cubicBezTo>
                  <a:lnTo>
                    <a:pt x="1159" y="3507"/>
                  </a:lnTo>
                  <a:cubicBezTo>
                    <a:pt x="1672" y="3507"/>
                    <a:pt x="2184" y="3250"/>
                    <a:pt x="2482" y="2820"/>
                  </a:cubicBezTo>
                  <a:cubicBezTo>
                    <a:pt x="2564" y="2871"/>
                    <a:pt x="2697" y="2871"/>
                    <a:pt x="2820" y="2871"/>
                  </a:cubicBezTo>
                  <a:cubicBezTo>
                    <a:pt x="2994" y="2871"/>
                    <a:pt x="3127" y="2871"/>
                    <a:pt x="3209" y="2820"/>
                  </a:cubicBezTo>
                  <a:cubicBezTo>
                    <a:pt x="3548" y="3250"/>
                    <a:pt x="4019" y="3507"/>
                    <a:pt x="4573" y="3507"/>
                  </a:cubicBezTo>
                  <a:lnTo>
                    <a:pt x="5086" y="3507"/>
                  </a:lnTo>
                  <a:cubicBezTo>
                    <a:pt x="5434" y="3507"/>
                    <a:pt x="5690" y="3209"/>
                    <a:pt x="5690" y="2912"/>
                  </a:cubicBezTo>
                  <a:lnTo>
                    <a:pt x="5690" y="606"/>
                  </a:lnTo>
                  <a:cubicBezTo>
                    <a:pt x="5690" y="257"/>
                    <a:pt x="5434" y="1"/>
                    <a:pt x="5086" y="1"/>
                  </a:cubicBezTo>
                  <a:lnTo>
                    <a:pt x="4573" y="1"/>
                  </a:lnTo>
                  <a:cubicBezTo>
                    <a:pt x="4019" y="1"/>
                    <a:pt x="3548" y="257"/>
                    <a:pt x="3209" y="688"/>
                  </a:cubicBezTo>
                  <a:cubicBezTo>
                    <a:pt x="3127" y="647"/>
                    <a:pt x="2994" y="606"/>
                    <a:pt x="2820" y="606"/>
                  </a:cubicBezTo>
                  <a:cubicBezTo>
                    <a:pt x="2697" y="606"/>
                    <a:pt x="2615" y="647"/>
                    <a:pt x="2482" y="647"/>
                  </a:cubicBezTo>
                  <a:cubicBezTo>
                    <a:pt x="2184" y="257"/>
                    <a:pt x="1672" y="1"/>
                    <a:pt x="115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61"/>
          <p:cNvGrpSpPr/>
          <p:nvPr/>
        </p:nvGrpSpPr>
        <p:grpSpPr>
          <a:xfrm>
            <a:off x="7756363" y="3074500"/>
            <a:ext cx="288350" cy="345000"/>
            <a:chOff x="7756363" y="3074500"/>
            <a:chExt cx="288350" cy="345000"/>
          </a:xfrm>
        </p:grpSpPr>
        <p:sp>
          <p:nvSpPr>
            <p:cNvPr id="957" name="Google Shape;957;p61"/>
            <p:cNvSpPr/>
            <p:nvPr/>
          </p:nvSpPr>
          <p:spPr>
            <a:xfrm>
              <a:off x="7854538" y="3212125"/>
              <a:ext cx="138925" cy="31050"/>
            </a:xfrm>
            <a:custGeom>
              <a:avLst/>
              <a:gdLst/>
              <a:ahLst/>
              <a:cxnLst/>
              <a:rect l="l" t="t" r="r" b="b"/>
              <a:pathLst>
                <a:path w="5557" h="1242" extrusionOk="0">
                  <a:moveTo>
                    <a:pt x="0" y="1"/>
                  </a:moveTo>
                  <a:lnTo>
                    <a:pt x="0" y="565"/>
                  </a:lnTo>
                  <a:lnTo>
                    <a:pt x="1712" y="565"/>
                  </a:lnTo>
                  <a:cubicBezTo>
                    <a:pt x="2009" y="565"/>
                    <a:pt x="2307" y="688"/>
                    <a:pt x="2522" y="862"/>
                  </a:cubicBezTo>
                  <a:cubicBezTo>
                    <a:pt x="2860" y="1077"/>
                    <a:pt x="3291" y="1241"/>
                    <a:pt x="3721" y="1241"/>
                  </a:cubicBezTo>
                  <a:lnTo>
                    <a:pt x="5556" y="1241"/>
                  </a:lnTo>
                  <a:lnTo>
                    <a:pt x="5556" y="647"/>
                  </a:lnTo>
                  <a:lnTo>
                    <a:pt x="3721" y="647"/>
                  </a:lnTo>
                  <a:cubicBezTo>
                    <a:pt x="3424" y="647"/>
                    <a:pt x="3117" y="565"/>
                    <a:pt x="2911" y="390"/>
                  </a:cubicBezTo>
                  <a:cubicBezTo>
                    <a:pt x="2563" y="134"/>
                    <a:pt x="2143" y="1"/>
                    <a:pt x="171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1"/>
            <p:cNvSpPr/>
            <p:nvPr/>
          </p:nvSpPr>
          <p:spPr>
            <a:xfrm>
              <a:off x="7756363" y="3074500"/>
              <a:ext cx="288350" cy="345000"/>
            </a:xfrm>
            <a:custGeom>
              <a:avLst/>
              <a:gdLst/>
              <a:ahLst/>
              <a:cxnLst/>
              <a:rect l="l" t="t" r="r" b="b"/>
              <a:pathLst>
                <a:path w="11534" h="13800" extrusionOk="0">
                  <a:moveTo>
                    <a:pt x="10939" y="554"/>
                  </a:moveTo>
                  <a:lnTo>
                    <a:pt x="10939" y="10939"/>
                  </a:lnTo>
                  <a:lnTo>
                    <a:pt x="2348" y="10939"/>
                  </a:lnTo>
                  <a:lnTo>
                    <a:pt x="2348" y="554"/>
                  </a:lnTo>
                  <a:close/>
                  <a:moveTo>
                    <a:pt x="1754" y="554"/>
                  </a:moveTo>
                  <a:lnTo>
                    <a:pt x="1754" y="10939"/>
                  </a:lnTo>
                  <a:lnTo>
                    <a:pt x="1405" y="10939"/>
                  </a:lnTo>
                  <a:cubicBezTo>
                    <a:pt x="1108" y="10939"/>
                    <a:pt x="811" y="11062"/>
                    <a:pt x="595" y="11236"/>
                  </a:cubicBezTo>
                  <a:lnTo>
                    <a:pt x="595" y="1364"/>
                  </a:lnTo>
                  <a:cubicBezTo>
                    <a:pt x="595" y="944"/>
                    <a:pt x="944" y="554"/>
                    <a:pt x="1405" y="554"/>
                  </a:cubicBezTo>
                  <a:close/>
                  <a:moveTo>
                    <a:pt x="10939" y="11534"/>
                  </a:moveTo>
                  <a:lnTo>
                    <a:pt x="10939" y="13153"/>
                  </a:lnTo>
                  <a:lnTo>
                    <a:pt x="1497" y="13153"/>
                  </a:lnTo>
                  <a:cubicBezTo>
                    <a:pt x="1067" y="13153"/>
                    <a:pt x="688" y="12815"/>
                    <a:pt x="688" y="12385"/>
                  </a:cubicBezTo>
                  <a:cubicBezTo>
                    <a:pt x="636" y="11913"/>
                    <a:pt x="1026" y="11534"/>
                    <a:pt x="1497" y="11534"/>
                  </a:cubicBezTo>
                  <a:close/>
                  <a:moveTo>
                    <a:pt x="1405" y="1"/>
                  </a:moveTo>
                  <a:cubicBezTo>
                    <a:pt x="636" y="1"/>
                    <a:pt x="1" y="636"/>
                    <a:pt x="1" y="1405"/>
                  </a:cubicBezTo>
                  <a:lnTo>
                    <a:pt x="1" y="12344"/>
                  </a:ln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1"/>
            <p:cNvSpPr/>
            <p:nvPr/>
          </p:nvSpPr>
          <p:spPr>
            <a:xfrm>
              <a:off x="7844013" y="3119350"/>
              <a:ext cx="156875" cy="200700"/>
            </a:xfrm>
            <a:custGeom>
              <a:avLst/>
              <a:gdLst/>
              <a:ahLst/>
              <a:cxnLst/>
              <a:rect l="l" t="t" r="r" b="b"/>
              <a:pathLst>
                <a:path w="6275" h="8028" extrusionOk="0">
                  <a:moveTo>
                    <a:pt x="3927" y="595"/>
                  </a:moveTo>
                  <a:lnTo>
                    <a:pt x="3927" y="1754"/>
                  </a:lnTo>
                  <a:cubicBezTo>
                    <a:pt x="3927" y="2133"/>
                    <a:pt x="4142" y="2523"/>
                    <a:pt x="4440" y="2687"/>
                  </a:cubicBezTo>
                  <a:cubicBezTo>
                    <a:pt x="5250" y="3199"/>
                    <a:pt x="5721" y="4060"/>
                    <a:pt x="5680" y="4993"/>
                  </a:cubicBezTo>
                  <a:cubicBezTo>
                    <a:pt x="5639" y="5598"/>
                    <a:pt x="5424" y="6152"/>
                    <a:pt x="4993" y="6582"/>
                  </a:cubicBezTo>
                  <a:cubicBezTo>
                    <a:pt x="4522" y="7136"/>
                    <a:pt x="3845" y="7433"/>
                    <a:pt x="3117" y="7433"/>
                  </a:cubicBezTo>
                  <a:cubicBezTo>
                    <a:pt x="1744" y="7392"/>
                    <a:pt x="636" y="6275"/>
                    <a:pt x="595" y="4911"/>
                  </a:cubicBezTo>
                  <a:cubicBezTo>
                    <a:pt x="595" y="4019"/>
                    <a:pt x="1067" y="3158"/>
                    <a:pt x="1836" y="2687"/>
                  </a:cubicBezTo>
                  <a:cubicBezTo>
                    <a:pt x="2133" y="2523"/>
                    <a:pt x="2348" y="2133"/>
                    <a:pt x="2348" y="1754"/>
                  </a:cubicBezTo>
                  <a:lnTo>
                    <a:pt x="2348" y="595"/>
                  </a:lnTo>
                  <a:close/>
                  <a:moveTo>
                    <a:pt x="1538" y="1"/>
                  </a:moveTo>
                  <a:cubicBezTo>
                    <a:pt x="1487" y="1"/>
                    <a:pt x="1446" y="1"/>
                    <a:pt x="1405" y="42"/>
                  </a:cubicBezTo>
                  <a:cubicBezTo>
                    <a:pt x="1190" y="298"/>
                    <a:pt x="1364" y="595"/>
                    <a:pt x="1620" y="595"/>
                  </a:cubicBezTo>
                  <a:lnTo>
                    <a:pt x="1744" y="595"/>
                  </a:lnTo>
                  <a:lnTo>
                    <a:pt x="1744" y="1754"/>
                  </a:lnTo>
                  <a:cubicBezTo>
                    <a:pt x="1744" y="1918"/>
                    <a:pt x="1661" y="2092"/>
                    <a:pt x="1487" y="2174"/>
                  </a:cubicBezTo>
                  <a:cubicBezTo>
                    <a:pt x="554" y="2779"/>
                    <a:pt x="1" y="3845"/>
                    <a:pt x="1" y="4952"/>
                  </a:cubicBezTo>
                  <a:cubicBezTo>
                    <a:pt x="42" y="5762"/>
                    <a:pt x="339" y="6531"/>
                    <a:pt x="934" y="7095"/>
                  </a:cubicBezTo>
                  <a:cubicBezTo>
                    <a:pt x="1487" y="7689"/>
                    <a:pt x="2256" y="7987"/>
                    <a:pt x="3076" y="8028"/>
                  </a:cubicBezTo>
                  <a:lnTo>
                    <a:pt x="3117" y="8028"/>
                  </a:lnTo>
                  <a:cubicBezTo>
                    <a:pt x="3968" y="8028"/>
                    <a:pt x="4737" y="7689"/>
                    <a:pt x="5332" y="7136"/>
                  </a:cubicBezTo>
                  <a:cubicBezTo>
                    <a:pt x="5936" y="6531"/>
                    <a:pt x="6275" y="5721"/>
                    <a:pt x="6275" y="4870"/>
                  </a:cubicBezTo>
                  <a:cubicBezTo>
                    <a:pt x="6275" y="3763"/>
                    <a:pt x="5721" y="2779"/>
                    <a:pt x="4778" y="2174"/>
                  </a:cubicBezTo>
                  <a:cubicBezTo>
                    <a:pt x="4614" y="2092"/>
                    <a:pt x="4522" y="1918"/>
                    <a:pt x="4522" y="1754"/>
                  </a:cubicBezTo>
                  <a:lnTo>
                    <a:pt x="4522" y="595"/>
                  </a:lnTo>
                  <a:lnTo>
                    <a:pt x="4696" y="595"/>
                  </a:lnTo>
                  <a:cubicBezTo>
                    <a:pt x="4778" y="595"/>
                    <a:pt x="4819" y="554"/>
                    <a:pt x="4870" y="513"/>
                  </a:cubicBezTo>
                  <a:cubicBezTo>
                    <a:pt x="5075" y="257"/>
                    <a:pt x="4911" y="1"/>
                    <a:pt x="465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1"/>
            <p:cNvSpPr/>
            <p:nvPr/>
          </p:nvSpPr>
          <p:spPr>
            <a:xfrm>
              <a:off x="7983688" y="3140625"/>
              <a:ext cx="19250" cy="15150"/>
            </a:xfrm>
            <a:custGeom>
              <a:avLst/>
              <a:gdLst/>
              <a:ahLst/>
              <a:cxnLst/>
              <a:rect l="l" t="t" r="r" b="b"/>
              <a:pathLst>
                <a:path w="770" h="606" extrusionOk="0">
                  <a:moveTo>
                    <a:pt x="390" y="1"/>
                  </a:moveTo>
                  <a:cubicBezTo>
                    <a:pt x="257" y="1"/>
                    <a:pt x="175" y="42"/>
                    <a:pt x="134" y="134"/>
                  </a:cubicBezTo>
                  <a:cubicBezTo>
                    <a:pt x="1" y="349"/>
                    <a:pt x="175" y="606"/>
                    <a:pt x="390" y="606"/>
                  </a:cubicBezTo>
                  <a:cubicBezTo>
                    <a:pt x="606" y="606"/>
                    <a:pt x="770" y="390"/>
                    <a:pt x="647" y="175"/>
                  </a:cubicBezTo>
                  <a:cubicBezTo>
                    <a:pt x="606" y="42"/>
                    <a:pt x="513"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1"/>
            <p:cNvSpPr/>
            <p:nvPr/>
          </p:nvSpPr>
          <p:spPr>
            <a:xfrm>
              <a:off x="7841713" y="3140625"/>
              <a:ext cx="19250" cy="15150"/>
            </a:xfrm>
            <a:custGeom>
              <a:avLst/>
              <a:gdLst/>
              <a:ahLst/>
              <a:cxnLst/>
              <a:rect l="l" t="t" r="r" b="b"/>
              <a:pathLst>
                <a:path w="770" h="606" extrusionOk="0">
                  <a:moveTo>
                    <a:pt x="390" y="1"/>
                  </a:moveTo>
                  <a:cubicBezTo>
                    <a:pt x="257" y="1"/>
                    <a:pt x="175" y="42"/>
                    <a:pt x="134" y="134"/>
                  </a:cubicBezTo>
                  <a:cubicBezTo>
                    <a:pt x="0" y="349"/>
                    <a:pt x="175" y="606"/>
                    <a:pt x="390" y="606"/>
                  </a:cubicBezTo>
                  <a:cubicBezTo>
                    <a:pt x="605" y="606"/>
                    <a:pt x="769" y="390"/>
                    <a:pt x="646" y="175"/>
                  </a:cubicBezTo>
                  <a:cubicBezTo>
                    <a:pt x="605" y="42"/>
                    <a:pt x="513"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61"/>
          <p:cNvGrpSpPr/>
          <p:nvPr/>
        </p:nvGrpSpPr>
        <p:grpSpPr>
          <a:xfrm>
            <a:off x="5551263" y="3074775"/>
            <a:ext cx="345000" cy="344725"/>
            <a:chOff x="5551263" y="3074775"/>
            <a:chExt cx="345000" cy="344725"/>
          </a:xfrm>
        </p:grpSpPr>
        <p:sp>
          <p:nvSpPr>
            <p:cNvPr id="963" name="Google Shape;963;p61"/>
            <p:cNvSpPr/>
            <p:nvPr/>
          </p:nvSpPr>
          <p:spPr>
            <a:xfrm>
              <a:off x="5736063" y="3086300"/>
              <a:ext cx="130200" cy="156875"/>
            </a:xfrm>
            <a:custGeom>
              <a:avLst/>
              <a:gdLst/>
              <a:ahLst/>
              <a:cxnLst/>
              <a:rect l="l" t="t" r="r" b="b"/>
              <a:pathLst>
                <a:path w="5208" h="6275" extrusionOk="0">
                  <a:moveTo>
                    <a:pt x="1364" y="0"/>
                  </a:moveTo>
                  <a:lnTo>
                    <a:pt x="421" y="1108"/>
                  </a:lnTo>
                  <a:cubicBezTo>
                    <a:pt x="41" y="1497"/>
                    <a:pt x="41" y="2133"/>
                    <a:pt x="380" y="2563"/>
                  </a:cubicBezTo>
                  <a:lnTo>
                    <a:pt x="421" y="2645"/>
                  </a:lnTo>
                  <a:cubicBezTo>
                    <a:pt x="595" y="2820"/>
                    <a:pt x="595" y="3076"/>
                    <a:pt x="462" y="3240"/>
                  </a:cubicBezTo>
                  <a:lnTo>
                    <a:pt x="298" y="3496"/>
                  </a:lnTo>
                  <a:cubicBezTo>
                    <a:pt x="0" y="3927"/>
                    <a:pt x="41" y="4521"/>
                    <a:pt x="421" y="4911"/>
                  </a:cubicBezTo>
                  <a:lnTo>
                    <a:pt x="769" y="5249"/>
                  </a:lnTo>
                  <a:cubicBezTo>
                    <a:pt x="980" y="5460"/>
                    <a:pt x="1247" y="5560"/>
                    <a:pt x="1523" y="5560"/>
                  </a:cubicBezTo>
                  <a:cubicBezTo>
                    <a:pt x="1583" y="5560"/>
                    <a:pt x="1642" y="5555"/>
                    <a:pt x="1702" y="5546"/>
                  </a:cubicBezTo>
                  <a:lnTo>
                    <a:pt x="2819" y="5423"/>
                  </a:lnTo>
                  <a:cubicBezTo>
                    <a:pt x="2983" y="5423"/>
                    <a:pt x="3158" y="5505"/>
                    <a:pt x="3281" y="5639"/>
                  </a:cubicBezTo>
                  <a:lnTo>
                    <a:pt x="3414" y="5803"/>
                  </a:lnTo>
                  <a:cubicBezTo>
                    <a:pt x="3629" y="6110"/>
                    <a:pt x="3927" y="6274"/>
                    <a:pt x="4306" y="6274"/>
                  </a:cubicBezTo>
                  <a:lnTo>
                    <a:pt x="5208" y="6274"/>
                  </a:lnTo>
                  <a:lnTo>
                    <a:pt x="5208" y="5680"/>
                  </a:lnTo>
                  <a:lnTo>
                    <a:pt x="4306" y="5680"/>
                  </a:lnTo>
                  <a:cubicBezTo>
                    <a:pt x="4142" y="5680"/>
                    <a:pt x="3968" y="5598"/>
                    <a:pt x="3886" y="5464"/>
                  </a:cubicBezTo>
                  <a:lnTo>
                    <a:pt x="3752" y="5290"/>
                  </a:lnTo>
                  <a:cubicBezTo>
                    <a:pt x="3522" y="5023"/>
                    <a:pt x="3193" y="4864"/>
                    <a:pt x="2846" y="4864"/>
                  </a:cubicBezTo>
                  <a:cubicBezTo>
                    <a:pt x="2806" y="4864"/>
                    <a:pt x="2767" y="4866"/>
                    <a:pt x="2727" y="4870"/>
                  </a:cubicBezTo>
                  <a:lnTo>
                    <a:pt x="1620" y="4993"/>
                  </a:lnTo>
                  <a:cubicBezTo>
                    <a:pt x="1446" y="4993"/>
                    <a:pt x="1323" y="4952"/>
                    <a:pt x="1189" y="4829"/>
                  </a:cubicBezTo>
                  <a:lnTo>
                    <a:pt x="851" y="4480"/>
                  </a:lnTo>
                  <a:cubicBezTo>
                    <a:pt x="677" y="4316"/>
                    <a:pt x="636" y="4009"/>
                    <a:pt x="769" y="3845"/>
                  </a:cubicBezTo>
                  <a:lnTo>
                    <a:pt x="933" y="3588"/>
                  </a:lnTo>
                  <a:cubicBezTo>
                    <a:pt x="1230" y="3158"/>
                    <a:pt x="1189" y="2645"/>
                    <a:pt x="892" y="2266"/>
                  </a:cubicBezTo>
                  <a:lnTo>
                    <a:pt x="851" y="2174"/>
                  </a:lnTo>
                  <a:cubicBezTo>
                    <a:pt x="677" y="1958"/>
                    <a:pt x="677" y="1702"/>
                    <a:pt x="851" y="1497"/>
                  </a:cubicBezTo>
                  <a:lnTo>
                    <a:pt x="1835" y="421"/>
                  </a:lnTo>
                  <a:lnTo>
                    <a:pt x="136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1"/>
            <p:cNvSpPr/>
            <p:nvPr/>
          </p:nvSpPr>
          <p:spPr>
            <a:xfrm>
              <a:off x="5583313" y="3105525"/>
              <a:ext cx="102525" cy="153800"/>
            </a:xfrm>
            <a:custGeom>
              <a:avLst/>
              <a:gdLst/>
              <a:ahLst/>
              <a:cxnLst/>
              <a:rect l="l" t="t" r="r" b="b"/>
              <a:pathLst>
                <a:path w="4101" h="6152" extrusionOk="0">
                  <a:moveTo>
                    <a:pt x="2389" y="0"/>
                  </a:moveTo>
                  <a:lnTo>
                    <a:pt x="2010" y="421"/>
                  </a:lnTo>
                  <a:lnTo>
                    <a:pt x="2902" y="1241"/>
                  </a:lnTo>
                  <a:cubicBezTo>
                    <a:pt x="3117" y="1405"/>
                    <a:pt x="3158" y="1702"/>
                    <a:pt x="2984" y="1917"/>
                  </a:cubicBezTo>
                  <a:lnTo>
                    <a:pt x="2943" y="2010"/>
                  </a:lnTo>
                  <a:cubicBezTo>
                    <a:pt x="2604" y="2522"/>
                    <a:pt x="2727" y="3158"/>
                    <a:pt x="3158" y="3496"/>
                  </a:cubicBezTo>
                  <a:cubicBezTo>
                    <a:pt x="3414" y="3711"/>
                    <a:pt x="3414" y="3968"/>
                    <a:pt x="3332" y="4142"/>
                  </a:cubicBezTo>
                  <a:lnTo>
                    <a:pt x="2902" y="5085"/>
                  </a:lnTo>
                  <a:cubicBezTo>
                    <a:pt x="2861" y="5249"/>
                    <a:pt x="2686" y="5382"/>
                    <a:pt x="2471" y="5382"/>
                  </a:cubicBezTo>
                  <a:lnTo>
                    <a:pt x="0" y="5546"/>
                  </a:lnTo>
                  <a:lnTo>
                    <a:pt x="0" y="6151"/>
                  </a:lnTo>
                  <a:lnTo>
                    <a:pt x="2522" y="5977"/>
                  </a:lnTo>
                  <a:cubicBezTo>
                    <a:pt x="2943" y="5936"/>
                    <a:pt x="3291" y="5680"/>
                    <a:pt x="3455" y="5290"/>
                  </a:cubicBezTo>
                  <a:lnTo>
                    <a:pt x="3886" y="4398"/>
                  </a:lnTo>
                  <a:cubicBezTo>
                    <a:pt x="4101" y="3927"/>
                    <a:pt x="3968" y="3373"/>
                    <a:pt x="3547" y="3035"/>
                  </a:cubicBezTo>
                  <a:cubicBezTo>
                    <a:pt x="3332" y="2860"/>
                    <a:pt x="3291" y="2563"/>
                    <a:pt x="3414" y="2348"/>
                  </a:cubicBezTo>
                  <a:lnTo>
                    <a:pt x="3496" y="2266"/>
                  </a:lnTo>
                  <a:cubicBezTo>
                    <a:pt x="3804" y="1794"/>
                    <a:pt x="3711" y="1148"/>
                    <a:pt x="3332" y="810"/>
                  </a:cubicBez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1"/>
            <p:cNvSpPr/>
            <p:nvPr/>
          </p:nvSpPr>
          <p:spPr>
            <a:xfrm>
              <a:off x="5551263" y="3074775"/>
              <a:ext cx="345000" cy="344725"/>
            </a:xfrm>
            <a:custGeom>
              <a:avLst/>
              <a:gdLst/>
              <a:ahLst/>
              <a:cxnLst/>
              <a:rect l="l" t="t" r="r" b="b"/>
              <a:pathLst>
                <a:path w="13800" h="13789" extrusionOk="0">
                  <a:moveTo>
                    <a:pt x="6921" y="584"/>
                  </a:moveTo>
                  <a:cubicBezTo>
                    <a:pt x="9863" y="584"/>
                    <a:pt x="12303" y="3024"/>
                    <a:pt x="12303" y="6007"/>
                  </a:cubicBezTo>
                  <a:cubicBezTo>
                    <a:pt x="12303" y="6910"/>
                    <a:pt x="12087" y="7760"/>
                    <a:pt x="11698" y="8529"/>
                  </a:cubicBezTo>
                  <a:cubicBezTo>
                    <a:pt x="10847" y="8488"/>
                    <a:pt x="9996" y="8314"/>
                    <a:pt x="9227" y="8058"/>
                  </a:cubicBezTo>
                  <a:cubicBezTo>
                    <a:pt x="9186" y="8058"/>
                    <a:pt x="9135" y="8058"/>
                    <a:pt x="9135" y="8017"/>
                  </a:cubicBezTo>
                  <a:cubicBezTo>
                    <a:pt x="8879" y="7976"/>
                    <a:pt x="8715" y="7894"/>
                    <a:pt x="8417" y="7894"/>
                  </a:cubicBezTo>
                  <a:cubicBezTo>
                    <a:pt x="7772" y="7894"/>
                    <a:pt x="7218" y="8232"/>
                    <a:pt x="6921" y="8704"/>
                  </a:cubicBezTo>
                  <a:cubicBezTo>
                    <a:pt x="6572" y="8232"/>
                    <a:pt x="6019" y="7894"/>
                    <a:pt x="5383" y="7894"/>
                  </a:cubicBezTo>
                  <a:cubicBezTo>
                    <a:pt x="5086" y="7894"/>
                    <a:pt x="4911" y="7976"/>
                    <a:pt x="4655" y="8017"/>
                  </a:cubicBezTo>
                  <a:cubicBezTo>
                    <a:pt x="4655" y="8058"/>
                    <a:pt x="4614" y="8058"/>
                    <a:pt x="4614" y="8058"/>
                  </a:cubicBezTo>
                  <a:cubicBezTo>
                    <a:pt x="3804" y="8314"/>
                    <a:pt x="2943" y="8488"/>
                    <a:pt x="2092" y="8529"/>
                  </a:cubicBezTo>
                  <a:cubicBezTo>
                    <a:pt x="1703" y="7760"/>
                    <a:pt x="1498" y="6910"/>
                    <a:pt x="1498" y="6007"/>
                  </a:cubicBezTo>
                  <a:cubicBezTo>
                    <a:pt x="1498" y="3024"/>
                    <a:pt x="3927" y="584"/>
                    <a:pt x="6921" y="584"/>
                  </a:cubicBezTo>
                  <a:close/>
                  <a:moveTo>
                    <a:pt x="5424" y="8488"/>
                  </a:moveTo>
                  <a:cubicBezTo>
                    <a:pt x="6060" y="8488"/>
                    <a:pt x="6623" y="9042"/>
                    <a:pt x="6623" y="9688"/>
                  </a:cubicBezTo>
                  <a:lnTo>
                    <a:pt x="6623" y="10672"/>
                  </a:lnTo>
                  <a:cubicBezTo>
                    <a:pt x="6234" y="10416"/>
                    <a:pt x="5762" y="10323"/>
                    <a:pt x="5291" y="10323"/>
                  </a:cubicBezTo>
                  <a:lnTo>
                    <a:pt x="1067" y="10323"/>
                  </a:lnTo>
                  <a:lnTo>
                    <a:pt x="1067" y="9688"/>
                  </a:lnTo>
                  <a:cubicBezTo>
                    <a:pt x="1067" y="9390"/>
                    <a:pt x="1282" y="9134"/>
                    <a:pt x="1580" y="9134"/>
                  </a:cubicBezTo>
                  <a:cubicBezTo>
                    <a:pt x="2687" y="9134"/>
                    <a:pt x="3753" y="8960"/>
                    <a:pt x="4778" y="8622"/>
                  </a:cubicBezTo>
                  <a:lnTo>
                    <a:pt x="4870" y="8622"/>
                  </a:lnTo>
                  <a:cubicBezTo>
                    <a:pt x="5086" y="8529"/>
                    <a:pt x="5209" y="8488"/>
                    <a:pt x="5424" y="8488"/>
                  </a:cubicBezTo>
                  <a:close/>
                  <a:moveTo>
                    <a:pt x="8366" y="8488"/>
                  </a:moveTo>
                  <a:cubicBezTo>
                    <a:pt x="8581" y="8488"/>
                    <a:pt x="8715" y="8529"/>
                    <a:pt x="8930" y="8622"/>
                  </a:cubicBezTo>
                  <a:lnTo>
                    <a:pt x="9012" y="8622"/>
                  </a:lnTo>
                  <a:cubicBezTo>
                    <a:pt x="10037" y="8960"/>
                    <a:pt x="11103" y="9134"/>
                    <a:pt x="12210" y="9134"/>
                  </a:cubicBezTo>
                  <a:cubicBezTo>
                    <a:pt x="12518" y="9134"/>
                    <a:pt x="12723" y="9390"/>
                    <a:pt x="12723" y="9688"/>
                  </a:cubicBezTo>
                  <a:lnTo>
                    <a:pt x="12723" y="10323"/>
                  </a:lnTo>
                  <a:lnTo>
                    <a:pt x="8499" y="10323"/>
                  </a:lnTo>
                  <a:cubicBezTo>
                    <a:pt x="8028" y="10323"/>
                    <a:pt x="7597" y="10416"/>
                    <a:pt x="7177" y="10672"/>
                  </a:cubicBezTo>
                  <a:lnTo>
                    <a:pt x="7177" y="9688"/>
                  </a:lnTo>
                  <a:cubicBezTo>
                    <a:pt x="7177" y="9042"/>
                    <a:pt x="7731" y="8488"/>
                    <a:pt x="8366" y="8488"/>
                  </a:cubicBezTo>
                  <a:close/>
                  <a:moveTo>
                    <a:pt x="13195" y="10877"/>
                  </a:moveTo>
                  <a:lnTo>
                    <a:pt x="13195" y="12035"/>
                  </a:lnTo>
                  <a:lnTo>
                    <a:pt x="8243" y="12035"/>
                  </a:lnTo>
                  <a:cubicBezTo>
                    <a:pt x="7946" y="12035"/>
                    <a:pt x="7690" y="12251"/>
                    <a:pt x="7649" y="12548"/>
                  </a:cubicBezTo>
                  <a:cubicBezTo>
                    <a:pt x="7597" y="12927"/>
                    <a:pt x="7259" y="13183"/>
                    <a:pt x="6921" y="13183"/>
                  </a:cubicBezTo>
                  <a:cubicBezTo>
                    <a:pt x="6531" y="13183"/>
                    <a:pt x="6234" y="12927"/>
                    <a:pt x="6152" y="12548"/>
                  </a:cubicBezTo>
                  <a:cubicBezTo>
                    <a:pt x="6111" y="12251"/>
                    <a:pt x="5855" y="12035"/>
                    <a:pt x="5547" y="12035"/>
                  </a:cubicBezTo>
                  <a:lnTo>
                    <a:pt x="596" y="12035"/>
                  </a:lnTo>
                  <a:lnTo>
                    <a:pt x="596" y="10877"/>
                  </a:lnTo>
                  <a:lnTo>
                    <a:pt x="5291" y="10877"/>
                  </a:lnTo>
                  <a:cubicBezTo>
                    <a:pt x="5803" y="10877"/>
                    <a:pt x="6316" y="11092"/>
                    <a:pt x="6705" y="11482"/>
                  </a:cubicBezTo>
                  <a:cubicBezTo>
                    <a:pt x="6746" y="11523"/>
                    <a:pt x="6821" y="11543"/>
                    <a:pt x="6901" y="11543"/>
                  </a:cubicBezTo>
                  <a:cubicBezTo>
                    <a:pt x="6982" y="11543"/>
                    <a:pt x="7069" y="11523"/>
                    <a:pt x="7136" y="11482"/>
                  </a:cubicBezTo>
                  <a:cubicBezTo>
                    <a:pt x="7474" y="11092"/>
                    <a:pt x="7987" y="10877"/>
                    <a:pt x="8499" y="10877"/>
                  </a:cubicBezTo>
                  <a:close/>
                  <a:moveTo>
                    <a:pt x="6914" y="0"/>
                  </a:moveTo>
                  <a:cubicBezTo>
                    <a:pt x="5301" y="0"/>
                    <a:pt x="3789" y="634"/>
                    <a:pt x="2646" y="1743"/>
                  </a:cubicBezTo>
                  <a:cubicBezTo>
                    <a:pt x="1498" y="2891"/>
                    <a:pt x="893" y="4388"/>
                    <a:pt x="893" y="6007"/>
                  </a:cubicBezTo>
                  <a:cubicBezTo>
                    <a:pt x="893" y="6910"/>
                    <a:pt x="1067" y="7760"/>
                    <a:pt x="1446" y="8570"/>
                  </a:cubicBezTo>
                  <a:cubicBezTo>
                    <a:pt x="893" y="8622"/>
                    <a:pt x="472" y="9083"/>
                    <a:pt x="472" y="9688"/>
                  </a:cubicBezTo>
                  <a:lnTo>
                    <a:pt x="472" y="10323"/>
                  </a:lnTo>
                  <a:lnTo>
                    <a:pt x="298" y="10323"/>
                  </a:lnTo>
                  <a:cubicBezTo>
                    <a:pt x="124" y="10323"/>
                    <a:pt x="1" y="10457"/>
                    <a:pt x="1" y="10580"/>
                  </a:cubicBezTo>
                  <a:lnTo>
                    <a:pt x="1" y="12333"/>
                  </a:lnTo>
                  <a:cubicBezTo>
                    <a:pt x="1" y="12507"/>
                    <a:pt x="124" y="12630"/>
                    <a:pt x="298" y="12630"/>
                  </a:cubicBezTo>
                  <a:lnTo>
                    <a:pt x="5547" y="12630"/>
                  </a:lnTo>
                  <a:lnTo>
                    <a:pt x="5547" y="12671"/>
                  </a:lnTo>
                  <a:cubicBezTo>
                    <a:pt x="5680" y="13317"/>
                    <a:pt x="6234" y="13788"/>
                    <a:pt x="6921" y="13788"/>
                  </a:cubicBezTo>
                  <a:cubicBezTo>
                    <a:pt x="7556" y="13788"/>
                    <a:pt x="8110" y="13317"/>
                    <a:pt x="8243" y="12671"/>
                  </a:cubicBezTo>
                  <a:lnTo>
                    <a:pt x="8243" y="12630"/>
                  </a:lnTo>
                  <a:lnTo>
                    <a:pt x="13492" y="12630"/>
                  </a:lnTo>
                  <a:cubicBezTo>
                    <a:pt x="13666" y="12630"/>
                    <a:pt x="13799" y="12507"/>
                    <a:pt x="13799" y="12333"/>
                  </a:cubicBezTo>
                  <a:lnTo>
                    <a:pt x="13799" y="10580"/>
                  </a:lnTo>
                  <a:cubicBezTo>
                    <a:pt x="13799" y="10457"/>
                    <a:pt x="13666" y="10323"/>
                    <a:pt x="13492" y="10323"/>
                  </a:cubicBezTo>
                  <a:lnTo>
                    <a:pt x="13287" y="10323"/>
                  </a:lnTo>
                  <a:lnTo>
                    <a:pt x="13287" y="9688"/>
                  </a:lnTo>
                  <a:cubicBezTo>
                    <a:pt x="13287" y="9083"/>
                    <a:pt x="12856" y="8622"/>
                    <a:pt x="12303" y="8570"/>
                  </a:cubicBezTo>
                  <a:cubicBezTo>
                    <a:pt x="12682" y="7760"/>
                    <a:pt x="12897" y="6910"/>
                    <a:pt x="12897" y="6007"/>
                  </a:cubicBezTo>
                  <a:cubicBezTo>
                    <a:pt x="12897" y="4090"/>
                    <a:pt x="12005" y="2296"/>
                    <a:pt x="10416" y="1138"/>
                  </a:cubicBezTo>
                  <a:cubicBezTo>
                    <a:pt x="9648" y="584"/>
                    <a:pt x="8756" y="205"/>
                    <a:pt x="7854" y="72"/>
                  </a:cubicBezTo>
                  <a:cubicBezTo>
                    <a:pt x="7538" y="24"/>
                    <a:pt x="7224" y="0"/>
                    <a:pt x="691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61"/>
          <p:cNvGrpSpPr/>
          <p:nvPr/>
        </p:nvGrpSpPr>
        <p:grpSpPr>
          <a:xfrm>
            <a:off x="4084038" y="3074500"/>
            <a:ext cx="346000" cy="345000"/>
            <a:chOff x="4084038" y="3074500"/>
            <a:chExt cx="346000" cy="345000"/>
          </a:xfrm>
        </p:grpSpPr>
        <p:sp>
          <p:nvSpPr>
            <p:cNvPr id="967" name="Google Shape;967;p61"/>
            <p:cNvSpPr/>
            <p:nvPr/>
          </p:nvSpPr>
          <p:spPr>
            <a:xfrm>
              <a:off x="4396963" y="3328750"/>
              <a:ext cx="14875" cy="43575"/>
            </a:xfrm>
            <a:custGeom>
              <a:avLst/>
              <a:gdLst/>
              <a:ahLst/>
              <a:cxnLst/>
              <a:rect l="l" t="t" r="r" b="b"/>
              <a:pathLst>
                <a:path w="595" h="1743" extrusionOk="0">
                  <a:moveTo>
                    <a:pt x="0" y="0"/>
                  </a:moveTo>
                  <a:lnTo>
                    <a:pt x="0" y="1743"/>
                  </a:lnTo>
                  <a:lnTo>
                    <a:pt x="595" y="174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1"/>
            <p:cNvSpPr/>
            <p:nvPr/>
          </p:nvSpPr>
          <p:spPr>
            <a:xfrm>
              <a:off x="4095813" y="3202650"/>
              <a:ext cx="334225" cy="216850"/>
            </a:xfrm>
            <a:custGeom>
              <a:avLst/>
              <a:gdLst/>
              <a:ahLst/>
              <a:cxnLst/>
              <a:rect l="l" t="t" r="r" b="b"/>
              <a:pathLst>
                <a:path w="13369" h="8674" extrusionOk="0">
                  <a:moveTo>
                    <a:pt x="12210" y="3804"/>
                  </a:moveTo>
                  <a:cubicBezTo>
                    <a:pt x="12467" y="3804"/>
                    <a:pt x="12682" y="4019"/>
                    <a:pt x="12723" y="4224"/>
                  </a:cubicBezTo>
                  <a:cubicBezTo>
                    <a:pt x="12764" y="4532"/>
                    <a:pt x="12508" y="4737"/>
                    <a:pt x="12251" y="4737"/>
                  </a:cubicBezTo>
                  <a:lnTo>
                    <a:pt x="5331" y="4737"/>
                  </a:lnTo>
                  <a:cubicBezTo>
                    <a:pt x="4655" y="4737"/>
                    <a:pt x="4101" y="5301"/>
                    <a:pt x="4142" y="5977"/>
                  </a:cubicBezTo>
                  <a:cubicBezTo>
                    <a:pt x="4183" y="6623"/>
                    <a:pt x="4696" y="7095"/>
                    <a:pt x="5331" y="7095"/>
                  </a:cubicBezTo>
                  <a:lnTo>
                    <a:pt x="12210" y="7095"/>
                  </a:lnTo>
                  <a:cubicBezTo>
                    <a:pt x="12467" y="7095"/>
                    <a:pt x="12682" y="7300"/>
                    <a:pt x="12682" y="7556"/>
                  </a:cubicBezTo>
                  <a:lnTo>
                    <a:pt x="12682" y="7945"/>
                  </a:lnTo>
                  <a:cubicBezTo>
                    <a:pt x="12682" y="8027"/>
                    <a:pt x="12641" y="8068"/>
                    <a:pt x="12600" y="8068"/>
                  </a:cubicBezTo>
                  <a:lnTo>
                    <a:pt x="4522" y="8068"/>
                  </a:lnTo>
                  <a:cubicBezTo>
                    <a:pt x="4399" y="8068"/>
                    <a:pt x="4265" y="8027"/>
                    <a:pt x="4183" y="7945"/>
                  </a:cubicBezTo>
                  <a:cubicBezTo>
                    <a:pt x="2215" y="6110"/>
                    <a:pt x="3496" y="3804"/>
                    <a:pt x="5331" y="3804"/>
                  </a:cubicBezTo>
                  <a:close/>
                  <a:moveTo>
                    <a:pt x="595" y="1"/>
                  </a:moveTo>
                  <a:lnTo>
                    <a:pt x="1" y="42"/>
                  </a:lnTo>
                  <a:lnTo>
                    <a:pt x="770" y="7648"/>
                  </a:lnTo>
                  <a:cubicBezTo>
                    <a:pt x="852" y="8243"/>
                    <a:pt x="1323" y="8673"/>
                    <a:pt x="1877" y="8673"/>
                  </a:cubicBezTo>
                  <a:lnTo>
                    <a:pt x="12210" y="8673"/>
                  </a:lnTo>
                  <a:cubicBezTo>
                    <a:pt x="12815" y="8673"/>
                    <a:pt x="13276" y="8202"/>
                    <a:pt x="13276" y="7607"/>
                  </a:cubicBezTo>
                  <a:lnTo>
                    <a:pt x="13276" y="7556"/>
                  </a:lnTo>
                  <a:cubicBezTo>
                    <a:pt x="13276" y="6961"/>
                    <a:pt x="12815" y="6490"/>
                    <a:pt x="12210" y="6490"/>
                  </a:cubicBezTo>
                  <a:lnTo>
                    <a:pt x="5331" y="6490"/>
                  </a:lnTo>
                  <a:cubicBezTo>
                    <a:pt x="5034" y="6490"/>
                    <a:pt x="4778" y="6274"/>
                    <a:pt x="4737" y="5977"/>
                  </a:cubicBezTo>
                  <a:cubicBezTo>
                    <a:pt x="4737" y="5639"/>
                    <a:pt x="4993" y="5342"/>
                    <a:pt x="5331" y="5342"/>
                  </a:cubicBezTo>
                  <a:lnTo>
                    <a:pt x="12210" y="5342"/>
                  </a:lnTo>
                  <a:cubicBezTo>
                    <a:pt x="12764" y="5342"/>
                    <a:pt x="13235" y="4952"/>
                    <a:pt x="13276" y="4398"/>
                  </a:cubicBezTo>
                  <a:cubicBezTo>
                    <a:pt x="13369" y="3763"/>
                    <a:pt x="12856" y="3250"/>
                    <a:pt x="12251" y="3250"/>
                  </a:cubicBezTo>
                  <a:lnTo>
                    <a:pt x="7689" y="3250"/>
                  </a:lnTo>
                  <a:lnTo>
                    <a:pt x="8028" y="42"/>
                  </a:lnTo>
                  <a:lnTo>
                    <a:pt x="7433" y="1"/>
                  </a:lnTo>
                  <a:lnTo>
                    <a:pt x="7084" y="3250"/>
                  </a:lnTo>
                  <a:lnTo>
                    <a:pt x="5383" y="3250"/>
                  </a:lnTo>
                  <a:cubicBezTo>
                    <a:pt x="3927" y="3250"/>
                    <a:pt x="2728" y="4357"/>
                    <a:pt x="2646" y="5762"/>
                  </a:cubicBezTo>
                  <a:cubicBezTo>
                    <a:pt x="2564" y="6705"/>
                    <a:pt x="2984" y="7515"/>
                    <a:pt x="3630" y="8068"/>
                  </a:cubicBezTo>
                  <a:lnTo>
                    <a:pt x="1877" y="8068"/>
                  </a:lnTo>
                  <a:cubicBezTo>
                    <a:pt x="1620" y="8068"/>
                    <a:pt x="1405" y="7863"/>
                    <a:pt x="1364" y="7607"/>
                  </a:cubicBezTo>
                  <a:lnTo>
                    <a:pt x="59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1"/>
            <p:cNvSpPr/>
            <p:nvPr/>
          </p:nvSpPr>
          <p:spPr>
            <a:xfrm>
              <a:off x="4084038" y="3074500"/>
              <a:ext cx="223250" cy="136625"/>
            </a:xfrm>
            <a:custGeom>
              <a:avLst/>
              <a:gdLst/>
              <a:ahLst/>
              <a:cxnLst/>
              <a:rect l="l" t="t" r="r" b="b"/>
              <a:pathLst>
                <a:path w="8930" h="5465" extrusionOk="0">
                  <a:moveTo>
                    <a:pt x="7340" y="1498"/>
                  </a:moveTo>
                  <a:lnTo>
                    <a:pt x="7771" y="2646"/>
                  </a:lnTo>
                  <a:lnTo>
                    <a:pt x="1189" y="2646"/>
                  </a:lnTo>
                  <a:lnTo>
                    <a:pt x="1620" y="1498"/>
                  </a:lnTo>
                  <a:close/>
                  <a:moveTo>
                    <a:pt x="8324" y="3292"/>
                  </a:moveTo>
                  <a:lnTo>
                    <a:pt x="8324" y="4870"/>
                  </a:lnTo>
                  <a:lnTo>
                    <a:pt x="595" y="4870"/>
                  </a:lnTo>
                  <a:lnTo>
                    <a:pt x="595" y="3292"/>
                  </a:lnTo>
                  <a:close/>
                  <a:moveTo>
                    <a:pt x="2563" y="1"/>
                  </a:moveTo>
                  <a:cubicBezTo>
                    <a:pt x="2389" y="1"/>
                    <a:pt x="2214" y="124"/>
                    <a:pt x="2214" y="298"/>
                  </a:cubicBezTo>
                  <a:lnTo>
                    <a:pt x="2214" y="893"/>
                  </a:lnTo>
                  <a:lnTo>
                    <a:pt x="1405" y="893"/>
                  </a:lnTo>
                  <a:cubicBezTo>
                    <a:pt x="1323" y="893"/>
                    <a:pt x="1189" y="985"/>
                    <a:pt x="1148" y="1108"/>
                  </a:cubicBezTo>
                  <a:lnTo>
                    <a:pt x="554" y="2646"/>
                  </a:lnTo>
                  <a:lnTo>
                    <a:pt x="297" y="2646"/>
                  </a:lnTo>
                  <a:cubicBezTo>
                    <a:pt x="123" y="2646"/>
                    <a:pt x="0" y="2779"/>
                    <a:pt x="0" y="2943"/>
                  </a:cubicBezTo>
                  <a:lnTo>
                    <a:pt x="0" y="5168"/>
                  </a:lnTo>
                  <a:cubicBezTo>
                    <a:pt x="0" y="5301"/>
                    <a:pt x="123" y="5465"/>
                    <a:pt x="297" y="5465"/>
                  </a:cubicBezTo>
                  <a:lnTo>
                    <a:pt x="8622" y="5465"/>
                  </a:lnTo>
                  <a:cubicBezTo>
                    <a:pt x="8796" y="5465"/>
                    <a:pt x="8929" y="5301"/>
                    <a:pt x="8929" y="5168"/>
                  </a:cubicBezTo>
                  <a:lnTo>
                    <a:pt x="8929" y="2943"/>
                  </a:lnTo>
                  <a:cubicBezTo>
                    <a:pt x="8929" y="2779"/>
                    <a:pt x="8796" y="2646"/>
                    <a:pt x="8622" y="2646"/>
                  </a:cubicBezTo>
                  <a:lnTo>
                    <a:pt x="8417" y="2646"/>
                  </a:lnTo>
                  <a:lnTo>
                    <a:pt x="7812" y="1108"/>
                  </a:lnTo>
                  <a:cubicBezTo>
                    <a:pt x="7771" y="985"/>
                    <a:pt x="7689" y="893"/>
                    <a:pt x="7555" y="893"/>
                  </a:cubicBezTo>
                  <a:lnTo>
                    <a:pt x="2819" y="893"/>
                  </a:lnTo>
                  <a:lnTo>
                    <a:pt x="2819" y="298"/>
                  </a:lnTo>
                  <a:cubicBezTo>
                    <a:pt x="2819" y="175"/>
                    <a:pt x="2686" y="1"/>
                    <a:pt x="256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61"/>
          <p:cNvGrpSpPr/>
          <p:nvPr/>
        </p:nvGrpSpPr>
        <p:grpSpPr>
          <a:xfrm>
            <a:off x="3266988" y="3080650"/>
            <a:ext cx="344975" cy="332425"/>
            <a:chOff x="3266988" y="3080650"/>
            <a:chExt cx="344975" cy="332425"/>
          </a:xfrm>
        </p:grpSpPr>
        <p:sp>
          <p:nvSpPr>
            <p:cNvPr id="971" name="Google Shape;971;p61"/>
            <p:cNvSpPr/>
            <p:nvPr/>
          </p:nvSpPr>
          <p:spPr>
            <a:xfrm>
              <a:off x="3266988" y="3267750"/>
              <a:ext cx="344975" cy="145325"/>
            </a:xfrm>
            <a:custGeom>
              <a:avLst/>
              <a:gdLst/>
              <a:ahLst/>
              <a:cxnLst/>
              <a:rect l="l" t="t" r="r" b="b"/>
              <a:pathLst>
                <a:path w="13799" h="5813" extrusionOk="0">
                  <a:moveTo>
                    <a:pt x="5475" y="554"/>
                  </a:moveTo>
                  <a:cubicBezTo>
                    <a:pt x="6110" y="595"/>
                    <a:pt x="6623" y="1108"/>
                    <a:pt x="6623" y="1794"/>
                  </a:cubicBezTo>
                  <a:lnTo>
                    <a:pt x="6623" y="2738"/>
                  </a:lnTo>
                  <a:cubicBezTo>
                    <a:pt x="6244" y="2522"/>
                    <a:pt x="5813" y="2389"/>
                    <a:pt x="5341" y="2389"/>
                  </a:cubicBezTo>
                  <a:lnTo>
                    <a:pt x="1118" y="2389"/>
                  </a:lnTo>
                  <a:lnTo>
                    <a:pt x="1118" y="1753"/>
                  </a:lnTo>
                  <a:cubicBezTo>
                    <a:pt x="1118" y="1456"/>
                    <a:pt x="1323" y="1241"/>
                    <a:pt x="1630" y="1241"/>
                  </a:cubicBezTo>
                  <a:cubicBezTo>
                    <a:pt x="2697" y="1241"/>
                    <a:pt x="3804" y="1067"/>
                    <a:pt x="4829" y="728"/>
                  </a:cubicBezTo>
                  <a:cubicBezTo>
                    <a:pt x="4829" y="687"/>
                    <a:pt x="4870" y="687"/>
                    <a:pt x="4911" y="687"/>
                  </a:cubicBezTo>
                  <a:cubicBezTo>
                    <a:pt x="5126" y="595"/>
                    <a:pt x="5259" y="554"/>
                    <a:pt x="5475" y="554"/>
                  </a:cubicBezTo>
                  <a:close/>
                  <a:moveTo>
                    <a:pt x="8417" y="554"/>
                  </a:moveTo>
                  <a:cubicBezTo>
                    <a:pt x="8632" y="554"/>
                    <a:pt x="8755" y="595"/>
                    <a:pt x="8929" y="687"/>
                  </a:cubicBezTo>
                  <a:cubicBezTo>
                    <a:pt x="8970" y="687"/>
                    <a:pt x="9011" y="687"/>
                    <a:pt x="9011" y="728"/>
                  </a:cubicBezTo>
                  <a:cubicBezTo>
                    <a:pt x="10037" y="1067"/>
                    <a:pt x="11154" y="1241"/>
                    <a:pt x="12220" y="1241"/>
                  </a:cubicBezTo>
                  <a:cubicBezTo>
                    <a:pt x="12517" y="1241"/>
                    <a:pt x="12733" y="1456"/>
                    <a:pt x="12733" y="1753"/>
                  </a:cubicBezTo>
                  <a:lnTo>
                    <a:pt x="12733" y="2389"/>
                  </a:lnTo>
                  <a:lnTo>
                    <a:pt x="8499" y="2389"/>
                  </a:lnTo>
                  <a:cubicBezTo>
                    <a:pt x="8038" y="2389"/>
                    <a:pt x="7607" y="2522"/>
                    <a:pt x="7217" y="2738"/>
                  </a:cubicBezTo>
                  <a:lnTo>
                    <a:pt x="7217" y="1794"/>
                  </a:lnTo>
                  <a:cubicBezTo>
                    <a:pt x="7217" y="1108"/>
                    <a:pt x="7730" y="554"/>
                    <a:pt x="8417" y="554"/>
                  </a:cubicBezTo>
                  <a:close/>
                  <a:moveTo>
                    <a:pt x="13204" y="2994"/>
                  </a:moveTo>
                  <a:lnTo>
                    <a:pt x="13204" y="4142"/>
                  </a:lnTo>
                  <a:lnTo>
                    <a:pt x="8243" y="4142"/>
                  </a:lnTo>
                  <a:cubicBezTo>
                    <a:pt x="7945" y="4142"/>
                    <a:pt x="7730" y="4316"/>
                    <a:pt x="7648" y="4614"/>
                  </a:cubicBezTo>
                  <a:cubicBezTo>
                    <a:pt x="7607" y="4952"/>
                    <a:pt x="7269" y="5208"/>
                    <a:pt x="6920" y="5208"/>
                  </a:cubicBezTo>
                  <a:cubicBezTo>
                    <a:pt x="6541" y="5208"/>
                    <a:pt x="6244" y="4952"/>
                    <a:pt x="6151" y="4614"/>
                  </a:cubicBezTo>
                  <a:cubicBezTo>
                    <a:pt x="6110" y="4316"/>
                    <a:pt x="5854" y="4142"/>
                    <a:pt x="5557" y="4142"/>
                  </a:cubicBezTo>
                  <a:lnTo>
                    <a:pt x="605" y="4142"/>
                  </a:lnTo>
                  <a:lnTo>
                    <a:pt x="605" y="2994"/>
                  </a:lnTo>
                  <a:lnTo>
                    <a:pt x="5300" y="2994"/>
                  </a:lnTo>
                  <a:cubicBezTo>
                    <a:pt x="5813" y="2994"/>
                    <a:pt x="6326" y="3158"/>
                    <a:pt x="6705" y="3547"/>
                  </a:cubicBezTo>
                  <a:cubicBezTo>
                    <a:pt x="6756" y="3588"/>
                    <a:pt x="6838" y="3629"/>
                    <a:pt x="6920" y="3629"/>
                  </a:cubicBezTo>
                  <a:cubicBezTo>
                    <a:pt x="7012" y="3629"/>
                    <a:pt x="7053" y="3588"/>
                    <a:pt x="7135" y="3547"/>
                  </a:cubicBezTo>
                  <a:cubicBezTo>
                    <a:pt x="7474" y="3158"/>
                    <a:pt x="7986" y="2994"/>
                    <a:pt x="8499" y="2994"/>
                  </a:cubicBezTo>
                  <a:close/>
                  <a:moveTo>
                    <a:pt x="5423" y="0"/>
                  </a:moveTo>
                  <a:cubicBezTo>
                    <a:pt x="5126" y="0"/>
                    <a:pt x="4911" y="41"/>
                    <a:pt x="4706" y="134"/>
                  </a:cubicBezTo>
                  <a:cubicBezTo>
                    <a:pt x="4655" y="134"/>
                    <a:pt x="4655" y="134"/>
                    <a:pt x="4614" y="175"/>
                  </a:cubicBezTo>
                  <a:cubicBezTo>
                    <a:pt x="3629" y="472"/>
                    <a:pt x="2656" y="646"/>
                    <a:pt x="1630" y="646"/>
                  </a:cubicBezTo>
                  <a:cubicBezTo>
                    <a:pt x="1026" y="646"/>
                    <a:pt x="513" y="1159"/>
                    <a:pt x="513" y="1753"/>
                  </a:cubicBezTo>
                  <a:lnTo>
                    <a:pt x="513" y="2389"/>
                  </a:lnTo>
                  <a:lnTo>
                    <a:pt x="298" y="2389"/>
                  </a:lnTo>
                  <a:cubicBezTo>
                    <a:pt x="175" y="2389"/>
                    <a:pt x="0" y="2522"/>
                    <a:pt x="0" y="2697"/>
                  </a:cubicBezTo>
                  <a:lnTo>
                    <a:pt x="0" y="4439"/>
                  </a:lnTo>
                  <a:cubicBezTo>
                    <a:pt x="0" y="4614"/>
                    <a:pt x="175" y="4747"/>
                    <a:pt x="298" y="4747"/>
                  </a:cubicBezTo>
                  <a:lnTo>
                    <a:pt x="5557" y="4747"/>
                  </a:lnTo>
                  <a:cubicBezTo>
                    <a:pt x="5680" y="5341"/>
                    <a:pt x="6285" y="5813"/>
                    <a:pt x="6920" y="5813"/>
                  </a:cubicBezTo>
                  <a:cubicBezTo>
                    <a:pt x="7566" y="5813"/>
                    <a:pt x="8120" y="5341"/>
                    <a:pt x="8243" y="4747"/>
                  </a:cubicBezTo>
                  <a:lnTo>
                    <a:pt x="13502" y="4747"/>
                  </a:lnTo>
                  <a:cubicBezTo>
                    <a:pt x="13676" y="4747"/>
                    <a:pt x="13799" y="4614"/>
                    <a:pt x="13799" y="4439"/>
                  </a:cubicBezTo>
                  <a:lnTo>
                    <a:pt x="13799" y="2697"/>
                  </a:lnTo>
                  <a:cubicBezTo>
                    <a:pt x="13799" y="2522"/>
                    <a:pt x="13676" y="2389"/>
                    <a:pt x="13502" y="2389"/>
                  </a:cubicBezTo>
                  <a:lnTo>
                    <a:pt x="13327" y="2389"/>
                  </a:lnTo>
                  <a:lnTo>
                    <a:pt x="13327" y="1753"/>
                  </a:lnTo>
                  <a:cubicBezTo>
                    <a:pt x="13327" y="1159"/>
                    <a:pt x="12815" y="646"/>
                    <a:pt x="12220" y="646"/>
                  </a:cubicBezTo>
                  <a:cubicBezTo>
                    <a:pt x="11195" y="646"/>
                    <a:pt x="10211" y="472"/>
                    <a:pt x="9227" y="175"/>
                  </a:cubicBezTo>
                  <a:cubicBezTo>
                    <a:pt x="9186" y="134"/>
                    <a:pt x="9186" y="134"/>
                    <a:pt x="9145" y="134"/>
                  </a:cubicBezTo>
                  <a:cubicBezTo>
                    <a:pt x="8929" y="41"/>
                    <a:pt x="8714" y="0"/>
                    <a:pt x="8417" y="0"/>
                  </a:cubicBezTo>
                  <a:cubicBezTo>
                    <a:pt x="7781" y="0"/>
                    <a:pt x="7269" y="298"/>
                    <a:pt x="6920" y="810"/>
                  </a:cubicBezTo>
                  <a:cubicBezTo>
                    <a:pt x="6582" y="298"/>
                    <a:pt x="6028" y="0"/>
                    <a:pt x="542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1"/>
            <p:cNvSpPr/>
            <p:nvPr/>
          </p:nvSpPr>
          <p:spPr>
            <a:xfrm>
              <a:off x="3361038" y="3173550"/>
              <a:ext cx="59750" cy="59100"/>
            </a:xfrm>
            <a:custGeom>
              <a:avLst/>
              <a:gdLst/>
              <a:ahLst/>
              <a:cxnLst/>
              <a:rect l="l" t="t" r="r" b="b"/>
              <a:pathLst>
                <a:path w="2390" h="2364" extrusionOk="0">
                  <a:moveTo>
                    <a:pt x="1189" y="0"/>
                  </a:moveTo>
                  <a:cubicBezTo>
                    <a:pt x="1034" y="0"/>
                    <a:pt x="893" y="157"/>
                    <a:pt x="893" y="314"/>
                  </a:cubicBezTo>
                  <a:lnTo>
                    <a:pt x="893" y="867"/>
                  </a:lnTo>
                  <a:lnTo>
                    <a:pt x="298" y="867"/>
                  </a:lnTo>
                  <a:cubicBezTo>
                    <a:pt x="175" y="867"/>
                    <a:pt x="42" y="990"/>
                    <a:pt x="1" y="1124"/>
                  </a:cubicBezTo>
                  <a:cubicBezTo>
                    <a:pt x="1" y="1339"/>
                    <a:pt x="124" y="1462"/>
                    <a:pt x="298" y="1462"/>
                  </a:cubicBezTo>
                  <a:lnTo>
                    <a:pt x="893" y="1462"/>
                  </a:lnTo>
                  <a:lnTo>
                    <a:pt x="893" y="2056"/>
                  </a:lnTo>
                  <a:cubicBezTo>
                    <a:pt x="893" y="2190"/>
                    <a:pt x="985" y="2313"/>
                    <a:pt x="1149" y="2364"/>
                  </a:cubicBezTo>
                  <a:cubicBezTo>
                    <a:pt x="1323" y="2364"/>
                    <a:pt x="1497" y="2231"/>
                    <a:pt x="1497" y="2056"/>
                  </a:cubicBezTo>
                  <a:lnTo>
                    <a:pt x="1497" y="1462"/>
                  </a:lnTo>
                  <a:lnTo>
                    <a:pt x="2051" y="1462"/>
                  </a:lnTo>
                  <a:cubicBezTo>
                    <a:pt x="2225" y="1462"/>
                    <a:pt x="2389" y="1339"/>
                    <a:pt x="2348" y="1124"/>
                  </a:cubicBezTo>
                  <a:cubicBezTo>
                    <a:pt x="2307" y="990"/>
                    <a:pt x="2174" y="867"/>
                    <a:pt x="2051" y="867"/>
                  </a:cubicBezTo>
                  <a:lnTo>
                    <a:pt x="1497" y="867"/>
                  </a:lnTo>
                  <a:lnTo>
                    <a:pt x="1497" y="314"/>
                  </a:lnTo>
                  <a:cubicBezTo>
                    <a:pt x="1497" y="180"/>
                    <a:pt x="1364" y="57"/>
                    <a:pt x="1241" y="6"/>
                  </a:cubicBezTo>
                  <a:cubicBezTo>
                    <a:pt x="1224" y="2"/>
                    <a:pt x="1206" y="0"/>
                    <a:pt x="1189"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1"/>
            <p:cNvSpPr/>
            <p:nvPr/>
          </p:nvSpPr>
          <p:spPr>
            <a:xfrm>
              <a:off x="3487138" y="3179650"/>
              <a:ext cx="54350" cy="53000"/>
            </a:xfrm>
            <a:custGeom>
              <a:avLst/>
              <a:gdLst/>
              <a:ahLst/>
              <a:cxnLst/>
              <a:rect l="l" t="t" r="r" b="b"/>
              <a:pathLst>
                <a:path w="2174" h="2120" extrusionOk="0">
                  <a:moveTo>
                    <a:pt x="294" y="0"/>
                  </a:moveTo>
                  <a:cubicBezTo>
                    <a:pt x="218" y="0"/>
                    <a:pt x="144" y="24"/>
                    <a:pt x="82" y="70"/>
                  </a:cubicBezTo>
                  <a:cubicBezTo>
                    <a:pt x="0" y="193"/>
                    <a:pt x="0" y="367"/>
                    <a:pt x="82" y="490"/>
                  </a:cubicBezTo>
                  <a:lnTo>
                    <a:pt x="636" y="1044"/>
                  </a:lnTo>
                  <a:lnTo>
                    <a:pt x="82" y="1607"/>
                  </a:lnTo>
                  <a:cubicBezTo>
                    <a:pt x="0" y="1730"/>
                    <a:pt x="0" y="1905"/>
                    <a:pt x="82" y="2028"/>
                  </a:cubicBezTo>
                  <a:cubicBezTo>
                    <a:pt x="164" y="2069"/>
                    <a:pt x="205" y="2120"/>
                    <a:pt x="298" y="2120"/>
                  </a:cubicBezTo>
                  <a:cubicBezTo>
                    <a:pt x="380" y="2120"/>
                    <a:pt x="462" y="2069"/>
                    <a:pt x="513" y="2028"/>
                  </a:cubicBezTo>
                  <a:lnTo>
                    <a:pt x="1067" y="1474"/>
                  </a:lnTo>
                  <a:lnTo>
                    <a:pt x="1620" y="2028"/>
                  </a:lnTo>
                  <a:cubicBezTo>
                    <a:pt x="1661" y="2069"/>
                    <a:pt x="1743" y="2120"/>
                    <a:pt x="1835" y="2120"/>
                  </a:cubicBezTo>
                  <a:cubicBezTo>
                    <a:pt x="1917" y="2120"/>
                    <a:pt x="1999" y="2069"/>
                    <a:pt x="2051" y="2028"/>
                  </a:cubicBezTo>
                  <a:cubicBezTo>
                    <a:pt x="2174" y="1905"/>
                    <a:pt x="2174" y="1730"/>
                    <a:pt x="2051" y="1607"/>
                  </a:cubicBezTo>
                  <a:lnTo>
                    <a:pt x="1487" y="1044"/>
                  </a:lnTo>
                  <a:lnTo>
                    <a:pt x="2051" y="490"/>
                  </a:lnTo>
                  <a:cubicBezTo>
                    <a:pt x="2174" y="367"/>
                    <a:pt x="2174" y="193"/>
                    <a:pt x="2051" y="70"/>
                  </a:cubicBezTo>
                  <a:cubicBezTo>
                    <a:pt x="1984" y="24"/>
                    <a:pt x="1907" y="0"/>
                    <a:pt x="1832" y="0"/>
                  </a:cubicBezTo>
                  <a:cubicBezTo>
                    <a:pt x="1756" y="0"/>
                    <a:pt x="1682" y="24"/>
                    <a:pt x="1620" y="70"/>
                  </a:cubicBezTo>
                  <a:lnTo>
                    <a:pt x="1067" y="623"/>
                  </a:lnTo>
                  <a:lnTo>
                    <a:pt x="513" y="70"/>
                  </a:lnTo>
                  <a:cubicBezTo>
                    <a:pt x="446" y="24"/>
                    <a:pt x="369" y="0"/>
                    <a:pt x="29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1"/>
            <p:cNvSpPr/>
            <p:nvPr/>
          </p:nvSpPr>
          <p:spPr>
            <a:xfrm>
              <a:off x="3305438" y="3129975"/>
              <a:ext cx="39475" cy="48100"/>
            </a:xfrm>
            <a:custGeom>
              <a:avLst/>
              <a:gdLst/>
              <a:ahLst/>
              <a:cxnLst/>
              <a:rect l="l" t="t" r="r" b="b"/>
              <a:pathLst>
                <a:path w="1579" h="1924" extrusionOk="0">
                  <a:moveTo>
                    <a:pt x="352" y="0"/>
                  </a:moveTo>
                  <a:cubicBezTo>
                    <a:pt x="296" y="0"/>
                    <a:pt x="236" y="15"/>
                    <a:pt x="174" y="47"/>
                  </a:cubicBezTo>
                  <a:cubicBezTo>
                    <a:pt x="41" y="170"/>
                    <a:pt x="0" y="345"/>
                    <a:pt x="92" y="468"/>
                  </a:cubicBezTo>
                  <a:lnTo>
                    <a:pt x="984" y="1800"/>
                  </a:lnTo>
                  <a:cubicBezTo>
                    <a:pt x="1025" y="1882"/>
                    <a:pt x="1118" y="1923"/>
                    <a:pt x="1241" y="1923"/>
                  </a:cubicBezTo>
                  <a:cubicBezTo>
                    <a:pt x="1282" y="1923"/>
                    <a:pt x="1323" y="1882"/>
                    <a:pt x="1415" y="1882"/>
                  </a:cubicBezTo>
                  <a:cubicBezTo>
                    <a:pt x="1538" y="1800"/>
                    <a:pt x="1579" y="1585"/>
                    <a:pt x="1456" y="1452"/>
                  </a:cubicBezTo>
                  <a:lnTo>
                    <a:pt x="605" y="129"/>
                  </a:lnTo>
                  <a:cubicBezTo>
                    <a:pt x="545" y="50"/>
                    <a:pt x="455" y="0"/>
                    <a:pt x="3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1"/>
            <p:cNvSpPr/>
            <p:nvPr/>
          </p:nvSpPr>
          <p:spPr>
            <a:xfrm>
              <a:off x="3410238" y="3080650"/>
              <a:ext cx="60775" cy="58975"/>
            </a:xfrm>
            <a:custGeom>
              <a:avLst/>
              <a:gdLst/>
              <a:ahLst/>
              <a:cxnLst/>
              <a:rect l="l" t="t" r="r" b="b"/>
              <a:pathLst>
                <a:path w="2431" h="2359" extrusionOk="0">
                  <a:moveTo>
                    <a:pt x="2088" y="1"/>
                  </a:moveTo>
                  <a:cubicBezTo>
                    <a:pt x="2013" y="1"/>
                    <a:pt x="1939" y="32"/>
                    <a:pt x="1877" y="93"/>
                  </a:cubicBezTo>
                  <a:lnTo>
                    <a:pt x="124" y="1846"/>
                  </a:lnTo>
                  <a:cubicBezTo>
                    <a:pt x="1" y="1979"/>
                    <a:pt x="1" y="2143"/>
                    <a:pt x="124" y="2277"/>
                  </a:cubicBezTo>
                  <a:cubicBezTo>
                    <a:pt x="165" y="2318"/>
                    <a:pt x="257" y="2359"/>
                    <a:pt x="298" y="2359"/>
                  </a:cubicBezTo>
                  <a:cubicBezTo>
                    <a:pt x="380" y="2359"/>
                    <a:pt x="462" y="2318"/>
                    <a:pt x="514" y="2277"/>
                  </a:cubicBezTo>
                  <a:lnTo>
                    <a:pt x="2308" y="483"/>
                  </a:lnTo>
                  <a:cubicBezTo>
                    <a:pt x="2431" y="390"/>
                    <a:pt x="2431" y="185"/>
                    <a:pt x="2308" y="93"/>
                  </a:cubicBezTo>
                  <a:cubicBezTo>
                    <a:pt x="2241" y="32"/>
                    <a:pt x="2164" y="1"/>
                    <a:pt x="2088"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1"/>
            <p:cNvSpPr/>
            <p:nvPr/>
          </p:nvSpPr>
          <p:spPr>
            <a:xfrm>
              <a:off x="3403838" y="3080925"/>
              <a:ext cx="17975" cy="14875"/>
            </a:xfrm>
            <a:custGeom>
              <a:avLst/>
              <a:gdLst/>
              <a:ahLst/>
              <a:cxnLst/>
              <a:rect l="l" t="t" r="r" b="b"/>
              <a:pathLst>
                <a:path w="719" h="595" extrusionOk="0">
                  <a:moveTo>
                    <a:pt x="339" y="0"/>
                  </a:moveTo>
                  <a:cubicBezTo>
                    <a:pt x="257" y="0"/>
                    <a:pt x="165" y="41"/>
                    <a:pt x="83" y="123"/>
                  </a:cubicBezTo>
                  <a:cubicBezTo>
                    <a:pt x="1" y="338"/>
                    <a:pt x="124" y="595"/>
                    <a:pt x="339" y="595"/>
                  </a:cubicBezTo>
                  <a:cubicBezTo>
                    <a:pt x="554" y="595"/>
                    <a:pt x="718" y="379"/>
                    <a:pt x="636" y="174"/>
                  </a:cubicBezTo>
                  <a:cubicBezTo>
                    <a:pt x="595" y="41"/>
                    <a:pt x="462" y="0"/>
                    <a:pt x="38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1"/>
            <p:cNvSpPr/>
            <p:nvPr/>
          </p:nvSpPr>
          <p:spPr>
            <a:xfrm>
              <a:off x="3458188" y="3130125"/>
              <a:ext cx="18200" cy="14875"/>
            </a:xfrm>
            <a:custGeom>
              <a:avLst/>
              <a:gdLst/>
              <a:ahLst/>
              <a:cxnLst/>
              <a:rect l="l" t="t" r="r" b="b"/>
              <a:pathLst>
                <a:path w="728" h="595" extrusionOk="0">
                  <a:moveTo>
                    <a:pt x="338" y="0"/>
                  </a:moveTo>
                  <a:cubicBezTo>
                    <a:pt x="256" y="0"/>
                    <a:pt x="174" y="82"/>
                    <a:pt x="133" y="164"/>
                  </a:cubicBezTo>
                  <a:cubicBezTo>
                    <a:pt x="0" y="380"/>
                    <a:pt x="174" y="595"/>
                    <a:pt x="390" y="595"/>
                  </a:cubicBezTo>
                  <a:cubicBezTo>
                    <a:pt x="554" y="595"/>
                    <a:pt x="728" y="380"/>
                    <a:pt x="646" y="164"/>
                  </a:cubicBezTo>
                  <a:cubicBezTo>
                    <a:pt x="595" y="8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1"/>
            <p:cNvSpPr/>
            <p:nvPr/>
          </p:nvSpPr>
          <p:spPr>
            <a:xfrm>
              <a:off x="3284163" y="3201375"/>
              <a:ext cx="38450" cy="58975"/>
            </a:xfrm>
            <a:custGeom>
              <a:avLst/>
              <a:gdLst/>
              <a:ahLst/>
              <a:cxnLst/>
              <a:rect l="l" t="t" r="r" b="b"/>
              <a:pathLst>
                <a:path w="1538" h="2359" extrusionOk="0">
                  <a:moveTo>
                    <a:pt x="342" y="0"/>
                  </a:moveTo>
                  <a:cubicBezTo>
                    <a:pt x="267" y="0"/>
                    <a:pt x="190" y="31"/>
                    <a:pt x="123" y="93"/>
                  </a:cubicBezTo>
                  <a:cubicBezTo>
                    <a:pt x="0" y="226"/>
                    <a:pt x="0" y="390"/>
                    <a:pt x="123" y="523"/>
                  </a:cubicBezTo>
                  <a:cubicBezTo>
                    <a:pt x="513" y="902"/>
                    <a:pt x="769" y="1374"/>
                    <a:pt x="892" y="1928"/>
                  </a:cubicBezTo>
                  <a:lnTo>
                    <a:pt x="892" y="2102"/>
                  </a:lnTo>
                  <a:cubicBezTo>
                    <a:pt x="943" y="2225"/>
                    <a:pt x="1066" y="2358"/>
                    <a:pt x="1200" y="2358"/>
                  </a:cubicBezTo>
                  <a:cubicBezTo>
                    <a:pt x="1241" y="2358"/>
                    <a:pt x="1241" y="2358"/>
                    <a:pt x="1282" y="2317"/>
                  </a:cubicBezTo>
                  <a:cubicBezTo>
                    <a:pt x="1405" y="2317"/>
                    <a:pt x="1538" y="2143"/>
                    <a:pt x="1497" y="1969"/>
                  </a:cubicBezTo>
                  <a:lnTo>
                    <a:pt x="1456" y="1805"/>
                  </a:lnTo>
                  <a:cubicBezTo>
                    <a:pt x="1323" y="1159"/>
                    <a:pt x="1025" y="564"/>
                    <a:pt x="554" y="93"/>
                  </a:cubicBezTo>
                  <a:cubicBezTo>
                    <a:pt x="492" y="31"/>
                    <a:pt x="418" y="0"/>
                    <a:pt x="3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1"/>
            <p:cNvSpPr/>
            <p:nvPr/>
          </p:nvSpPr>
          <p:spPr>
            <a:xfrm>
              <a:off x="3557613" y="3201375"/>
              <a:ext cx="38475" cy="58975"/>
            </a:xfrm>
            <a:custGeom>
              <a:avLst/>
              <a:gdLst/>
              <a:ahLst/>
              <a:cxnLst/>
              <a:rect l="l" t="t" r="r" b="b"/>
              <a:pathLst>
                <a:path w="1539" h="2359" extrusionOk="0">
                  <a:moveTo>
                    <a:pt x="1194" y="0"/>
                  </a:moveTo>
                  <a:cubicBezTo>
                    <a:pt x="1118" y="0"/>
                    <a:pt x="1041" y="31"/>
                    <a:pt x="974" y="93"/>
                  </a:cubicBezTo>
                  <a:cubicBezTo>
                    <a:pt x="513" y="564"/>
                    <a:pt x="206" y="1159"/>
                    <a:pt x="83" y="1805"/>
                  </a:cubicBezTo>
                  <a:lnTo>
                    <a:pt x="42" y="1969"/>
                  </a:lnTo>
                  <a:cubicBezTo>
                    <a:pt x="1" y="2143"/>
                    <a:pt x="124" y="2317"/>
                    <a:pt x="257" y="2317"/>
                  </a:cubicBezTo>
                  <a:cubicBezTo>
                    <a:pt x="298" y="2358"/>
                    <a:pt x="298" y="2358"/>
                    <a:pt x="339" y="2358"/>
                  </a:cubicBezTo>
                  <a:cubicBezTo>
                    <a:pt x="462" y="2358"/>
                    <a:pt x="595" y="2225"/>
                    <a:pt x="636" y="2102"/>
                  </a:cubicBezTo>
                  <a:lnTo>
                    <a:pt x="636" y="1928"/>
                  </a:lnTo>
                  <a:cubicBezTo>
                    <a:pt x="769" y="1374"/>
                    <a:pt x="1026" y="902"/>
                    <a:pt x="1405" y="523"/>
                  </a:cubicBezTo>
                  <a:cubicBezTo>
                    <a:pt x="1538" y="390"/>
                    <a:pt x="1538" y="226"/>
                    <a:pt x="1405" y="93"/>
                  </a:cubicBezTo>
                  <a:cubicBezTo>
                    <a:pt x="1344" y="31"/>
                    <a:pt x="1269" y="0"/>
                    <a:pt x="119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1"/>
            <p:cNvSpPr/>
            <p:nvPr/>
          </p:nvSpPr>
          <p:spPr>
            <a:xfrm>
              <a:off x="3530713" y="3124475"/>
              <a:ext cx="26925" cy="25925"/>
            </a:xfrm>
            <a:custGeom>
              <a:avLst/>
              <a:gdLst/>
              <a:ahLst/>
              <a:cxnLst/>
              <a:rect l="l" t="t" r="r" b="b"/>
              <a:pathLst>
                <a:path w="1077" h="1037" extrusionOk="0">
                  <a:moveTo>
                    <a:pt x="747" y="1"/>
                  </a:moveTo>
                  <a:cubicBezTo>
                    <a:pt x="667" y="1"/>
                    <a:pt x="579" y="32"/>
                    <a:pt x="513" y="93"/>
                  </a:cubicBezTo>
                  <a:lnTo>
                    <a:pt x="92" y="524"/>
                  </a:lnTo>
                  <a:cubicBezTo>
                    <a:pt x="0" y="647"/>
                    <a:pt x="0" y="821"/>
                    <a:pt x="92" y="944"/>
                  </a:cubicBezTo>
                  <a:cubicBezTo>
                    <a:pt x="174" y="1036"/>
                    <a:pt x="215" y="1036"/>
                    <a:pt x="308" y="1036"/>
                  </a:cubicBezTo>
                  <a:cubicBezTo>
                    <a:pt x="390" y="1036"/>
                    <a:pt x="472" y="1036"/>
                    <a:pt x="513" y="944"/>
                  </a:cubicBezTo>
                  <a:lnTo>
                    <a:pt x="943" y="524"/>
                  </a:lnTo>
                  <a:cubicBezTo>
                    <a:pt x="1077" y="390"/>
                    <a:pt x="1077" y="226"/>
                    <a:pt x="943" y="93"/>
                  </a:cubicBezTo>
                  <a:cubicBezTo>
                    <a:pt x="902" y="32"/>
                    <a:pt x="828" y="1"/>
                    <a:pt x="747"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61"/>
          <p:cNvGrpSpPr/>
          <p:nvPr/>
        </p:nvGrpSpPr>
        <p:grpSpPr>
          <a:xfrm>
            <a:off x="6327563" y="3074500"/>
            <a:ext cx="288350" cy="345000"/>
            <a:chOff x="6327563" y="3074500"/>
            <a:chExt cx="288350" cy="345000"/>
          </a:xfrm>
        </p:grpSpPr>
        <p:sp>
          <p:nvSpPr>
            <p:cNvPr id="982" name="Google Shape;982;p61"/>
            <p:cNvSpPr/>
            <p:nvPr/>
          </p:nvSpPr>
          <p:spPr>
            <a:xfrm>
              <a:off x="6535663" y="3081950"/>
              <a:ext cx="72825" cy="73825"/>
            </a:xfrm>
            <a:custGeom>
              <a:avLst/>
              <a:gdLst/>
              <a:ahLst/>
              <a:cxnLst/>
              <a:rect l="l" t="t" r="r" b="b"/>
              <a:pathLst>
                <a:path w="2913" h="2953" extrusionOk="0">
                  <a:moveTo>
                    <a:pt x="1" y="0"/>
                  </a:moveTo>
                  <a:lnTo>
                    <a:pt x="1" y="1025"/>
                  </a:lnTo>
                  <a:cubicBezTo>
                    <a:pt x="1" y="1497"/>
                    <a:pt x="390" y="1876"/>
                    <a:pt x="862" y="1876"/>
                  </a:cubicBezTo>
                  <a:cubicBezTo>
                    <a:pt x="985" y="1876"/>
                    <a:pt x="1077" y="1968"/>
                    <a:pt x="1077" y="2132"/>
                  </a:cubicBezTo>
                  <a:cubicBezTo>
                    <a:pt x="1077" y="2563"/>
                    <a:pt x="1457" y="2953"/>
                    <a:pt x="1928" y="2953"/>
                  </a:cubicBezTo>
                  <a:lnTo>
                    <a:pt x="2912" y="2953"/>
                  </a:lnTo>
                  <a:lnTo>
                    <a:pt x="2912" y="2389"/>
                  </a:lnTo>
                  <a:lnTo>
                    <a:pt x="1928" y="2389"/>
                  </a:lnTo>
                  <a:cubicBezTo>
                    <a:pt x="1795" y="2389"/>
                    <a:pt x="1672" y="2266"/>
                    <a:pt x="1672" y="2132"/>
                  </a:cubicBezTo>
                  <a:cubicBezTo>
                    <a:pt x="1672" y="1671"/>
                    <a:pt x="1334" y="1282"/>
                    <a:pt x="862" y="1282"/>
                  </a:cubicBezTo>
                  <a:cubicBezTo>
                    <a:pt x="688" y="1282"/>
                    <a:pt x="606" y="1158"/>
                    <a:pt x="606" y="1025"/>
                  </a:cubicBezTo>
                  <a:lnTo>
                    <a:pt x="606"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1"/>
            <p:cNvSpPr/>
            <p:nvPr/>
          </p:nvSpPr>
          <p:spPr>
            <a:xfrm>
              <a:off x="6535663" y="3282600"/>
              <a:ext cx="72825" cy="73850"/>
            </a:xfrm>
            <a:custGeom>
              <a:avLst/>
              <a:gdLst/>
              <a:ahLst/>
              <a:cxnLst/>
              <a:rect l="l" t="t" r="r" b="b"/>
              <a:pathLst>
                <a:path w="2913" h="2954" extrusionOk="0">
                  <a:moveTo>
                    <a:pt x="1928" y="1"/>
                  </a:moveTo>
                  <a:cubicBezTo>
                    <a:pt x="1457" y="1"/>
                    <a:pt x="1118" y="391"/>
                    <a:pt x="1118" y="862"/>
                  </a:cubicBezTo>
                  <a:cubicBezTo>
                    <a:pt x="1118" y="985"/>
                    <a:pt x="985" y="1118"/>
                    <a:pt x="862" y="1118"/>
                  </a:cubicBezTo>
                  <a:cubicBezTo>
                    <a:pt x="390" y="1118"/>
                    <a:pt x="1" y="1498"/>
                    <a:pt x="1" y="1969"/>
                  </a:cubicBezTo>
                  <a:lnTo>
                    <a:pt x="1" y="2953"/>
                  </a:lnTo>
                  <a:lnTo>
                    <a:pt x="606" y="2953"/>
                  </a:lnTo>
                  <a:lnTo>
                    <a:pt x="606" y="1969"/>
                  </a:lnTo>
                  <a:cubicBezTo>
                    <a:pt x="606" y="1846"/>
                    <a:pt x="688" y="1713"/>
                    <a:pt x="862" y="1713"/>
                  </a:cubicBezTo>
                  <a:cubicBezTo>
                    <a:pt x="1334" y="1713"/>
                    <a:pt x="1672" y="1334"/>
                    <a:pt x="1672" y="862"/>
                  </a:cubicBezTo>
                  <a:cubicBezTo>
                    <a:pt x="1672" y="729"/>
                    <a:pt x="1795" y="606"/>
                    <a:pt x="1928" y="606"/>
                  </a:cubicBezTo>
                  <a:lnTo>
                    <a:pt x="2912" y="606"/>
                  </a:lnTo>
                  <a:lnTo>
                    <a:pt x="2912"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1"/>
            <p:cNvSpPr/>
            <p:nvPr/>
          </p:nvSpPr>
          <p:spPr>
            <a:xfrm>
              <a:off x="6413938" y="3119350"/>
              <a:ext cx="18225" cy="14900"/>
            </a:xfrm>
            <a:custGeom>
              <a:avLst/>
              <a:gdLst/>
              <a:ahLst/>
              <a:cxnLst/>
              <a:rect l="l" t="t" r="r" b="b"/>
              <a:pathLst>
                <a:path w="729" h="596" extrusionOk="0">
                  <a:moveTo>
                    <a:pt x="349" y="1"/>
                  </a:moveTo>
                  <a:cubicBezTo>
                    <a:pt x="257" y="1"/>
                    <a:pt x="134" y="42"/>
                    <a:pt x="93" y="124"/>
                  </a:cubicBezTo>
                  <a:cubicBezTo>
                    <a:pt x="0" y="339"/>
                    <a:pt x="134" y="595"/>
                    <a:pt x="349" y="595"/>
                  </a:cubicBezTo>
                  <a:cubicBezTo>
                    <a:pt x="564" y="595"/>
                    <a:pt x="728" y="380"/>
                    <a:pt x="646" y="124"/>
                  </a:cubicBezTo>
                  <a:cubicBezTo>
                    <a:pt x="564" y="42"/>
                    <a:pt x="472"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1"/>
            <p:cNvSpPr/>
            <p:nvPr/>
          </p:nvSpPr>
          <p:spPr>
            <a:xfrm>
              <a:off x="6413938" y="3305175"/>
              <a:ext cx="18225" cy="14875"/>
            </a:xfrm>
            <a:custGeom>
              <a:avLst/>
              <a:gdLst/>
              <a:ahLst/>
              <a:cxnLst/>
              <a:rect l="l" t="t" r="r" b="b"/>
              <a:pathLst>
                <a:path w="729" h="595" extrusionOk="0">
                  <a:moveTo>
                    <a:pt x="349" y="0"/>
                  </a:moveTo>
                  <a:cubicBezTo>
                    <a:pt x="257" y="0"/>
                    <a:pt x="134" y="41"/>
                    <a:pt x="93" y="123"/>
                  </a:cubicBezTo>
                  <a:cubicBezTo>
                    <a:pt x="0" y="379"/>
                    <a:pt x="134" y="595"/>
                    <a:pt x="349" y="595"/>
                  </a:cubicBezTo>
                  <a:cubicBezTo>
                    <a:pt x="564" y="595"/>
                    <a:pt x="728" y="379"/>
                    <a:pt x="646" y="174"/>
                  </a:cubicBezTo>
                  <a:cubicBezTo>
                    <a:pt x="564" y="82"/>
                    <a:pt x="472" y="0"/>
                    <a:pt x="39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1"/>
            <p:cNvSpPr/>
            <p:nvPr/>
          </p:nvSpPr>
          <p:spPr>
            <a:xfrm>
              <a:off x="6327563" y="3074500"/>
              <a:ext cx="288350" cy="345000"/>
            </a:xfrm>
            <a:custGeom>
              <a:avLst/>
              <a:gdLst/>
              <a:ahLst/>
              <a:cxnLst/>
              <a:rect l="l" t="t" r="r" b="b"/>
              <a:pathLst>
                <a:path w="11534" h="13800" extrusionOk="0">
                  <a:moveTo>
                    <a:pt x="10980" y="595"/>
                  </a:moveTo>
                  <a:lnTo>
                    <a:pt x="10980" y="10980"/>
                  </a:lnTo>
                  <a:lnTo>
                    <a:pt x="2348" y="10980"/>
                  </a:lnTo>
                  <a:lnTo>
                    <a:pt x="2348" y="595"/>
                  </a:lnTo>
                  <a:close/>
                  <a:moveTo>
                    <a:pt x="1754" y="595"/>
                  </a:moveTo>
                  <a:lnTo>
                    <a:pt x="1754" y="10980"/>
                  </a:lnTo>
                  <a:lnTo>
                    <a:pt x="1405" y="10980"/>
                  </a:lnTo>
                  <a:cubicBezTo>
                    <a:pt x="1108" y="10980"/>
                    <a:pt x="811" y="11062"/>
                    <a:pt x="595" y="11236"/>
                  </a:cubicBezTo>
                  <a:lnTo>
                    <a:pt x="595" y="1405"/>
                  </a:lnTo>
                  <a:cubicBezTo>
                    <a:pt x="595" y="944"/>
                    <a:pt x="985" y="595"/>
                    <a:pt x="1405" y="595"/>
                  </a:cubicBezTo>
                  <a:close/>
                  <a:moveTo>
                    <a:pt x="10980" y="11575"/>
                  </a:moveTo>
                  <a:lnTo>
                    <a:pt x="10980" y="13194"/>
                  </a:lnTo>
                  <a:lnTo>
                    <a:pt x="1497" y="13194"/>
                  </a:lnTo>
                  <a:cubicBezTo>
                    <a:pt x="1067" y="13194"/>
                    <a:pt x="688" y="12856"/>
                    <a:pt x="688" y="12385"/>
                  </a:cubicBezTo>
                  <a:cubicBezTo>
                    <a:pt x="636" y="11964"/>
                    <a:pt x="1026" y="11575"/>
                    <a:pt x="1497" y="11575"/>
                  </a:cubicBezTo>
                  <a:close/>
                  <a:moveTo>
                    <a:pt x="1405" y="1"/>
                  </a:moveTo>
                  <a:cubicBezTo>
                    <a:pt x="636" y="1"/>
                    <a:pt x="1" y="636"/>
                    <a:pt x="1" y="1405"/>
                  </a:cubicBez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1"/>
            <p:cNvSpPr/>
            <p:nvPr/>
          </p:nvSpPr>
          <p:spPr>
            <a:xfrm>
              <a:off x="6421613" y="3146000"/>
              <a:ext cx="145100" cy="146375"/>
            </a:xfrm>
            <a:custGeom>
              <a:avLst/>
              <a:gdLst/>
              <a:ahLst/>
              <a:cxnLst/>
              <a:rect l="l" t="t" r="r" b="b"/>
              <a:pathLst>
                <a:path w="5804" h="5855" extrusionOk="0">
                  <a:moveTo>
                    <a:pt x="4202" y="1266"/>
                  </a:moveTo>
                  <a:cubicBezTo>
                    <a:pt x="4321" y="1266"/>
                    <a:pt x="4442" y="1284"/>
                    <a:pt x="4563" y="1323"/>
                  </a:cubicBezTo>
                  <a:cubicBezTo>
                    <a:pt x="4993" y="1754"/>
                    <a:pt x="5209" y="2308"/>
                    <a:pt x="5209" y="2953"/>
                  </a:cubicBezTo>
                  <a:lnTo>
                    <a:pt x="5209" y="3251"/>
                  </a:lnTo>
                  <a:cubicBezTo>
                    <a:pt x="4993" y="3548"/>
                    <a:pt x="4614" y="3722"/>
                    <a:pt x="4225" y="3722"/>
                  </a:cubicBezTo>
                  <a:cubicBezTo>
                    <a:pt x="3538" y="3722"/>
                    <a:pt x="2984" y="3158"/>
                    <a:pt x="2984" y="2523"/>
                  </a:cubicBezTo>
                  <a:cubicBezTo>
                    <a:pt x="2984" y="2092"/>
                    <a:pt x="3158" y="1713"/>
                    <a:pt x="3497" y="1498"/>
                  </a:cubicBezTo>
                  <a:cubicBezTo>
                    <a:pt x="3700" y="1351"/>
                    <a:pt x="3945" y="1266"/>
                    <a:pt x="4202" y="1266"/>
                  </a:cubicBezTo>
                  <a:close/>
                  <a:moveTo>
                    <a:pt x="2902" y="596"/>
                  </a:moveTo>
                  <a:cubicBezTo>
                    <a:pt x="3158" y="596"/>
                    <a:pt x="3456" y="647"/>
                    <a:pt x="3712" y="770"/>
                  </a:cubicBezTo>
                  <a:cubicBezTo>
                    <a:pt x="3497" y="811"/>
                    <a:pt x="3333" y="903"/>
                    <a:pt x="3158" y="1026"/>
                  </a:cubicBezTo>
                  <a:cubicBezTo>
                    <a:pt x="2646" y="1364"/>
                    <a:pt x="2390" y="1877"/>
                    <a:pt x="2390" y="2523"/>
                  </a:cubicBezTo>
                  <a:cubicBezTo>
                    <a:pt x="2390" y="3507"/>
                    <a:pt x="3199" y="4317"/>
                    <a:pt x="4225" y="4317"/>
                  </a:cubicBezTo>
                  <a:cubicBezTo>
                    <a:pt x="4440" y="4317"/>
                    <a:pt x="4655" y="4276"/>
                    <a:pt x="4819" y="4235"/>
                  </a:cubicBezTo>
                  <a:lnTo>
                    <a:pt x="4819" y="4235"/>
                  </a:lnTo>
                  <a:cubicBezTo>
                    <a:pt x="4440" y="4829"/>
                    <a:pt x="3712" y="5260"/>
                    <a:pt x="2902" y="5260"/>
                  </a:cubicBezTo>
                  <a:cubicBezTo>
                    <a:pt x="1621" y="5260"/>
                    <a:pt x="555" y="4235"/>
                    <a:pt x="555" y="2953"/>
                  </a:cubicBezTo>
                  <a:cubicBezTo>
                    <a:pt x="555" y="1672"/>
                    <a:pt x="1621" y="596"/>
                    <a:pt x="2902" y="596"/>
                  </a:cubicBezTo>
                  <a:close/>
                  <a:moveTo>
                    <a:pt x="2902" y="1"/>
                  </a:moveTo>
                  <a:cubicBezTo>
                    <a:pt x="1282" y="1"/>
                    <a:pt x="1" y="1323"/>
                    <a:pt x="1" y="2953"/>
                  </a:cubicBezTo>
                  <a:cubicBezTo>
                    <a:pt x="1" y="4532"/>
                    <a:pt x="1282" y="5855"/>
                    <a:pt x="2902" y="5855"/>
                  </a:cubicBezTo>
                  <a:cubicBezTo>
                    <a:pt x="4358" y="5855"/>
                    <a:pt x="5547" y="4788"/>
                    <a:pt x="5762" y="3374"/>
                  </a:cubicBezTo>
                  <a:cubicBezTo>
                    <a:pt x="5803" y="3251"/>
                    <a:pt x="5803" y="3076"/>
                    <a:pt x="5803" y="2953"/>
                  </a:cubicBezTo>
                  <a:cubicBezTo>
                    <a:pt x="5803" y="2133"/>
                    <a:pt x="5506" y="1416"/>
                    <a:pt x="4952" y="852"/>
                  </a:cubicBezTo>
                  <a:lnTo>
                    <a:pt x="4911" y="811"/>
                  </a:lnTo>
                  <a:cubicBezTo>
                    <a:pt x="4399" y="339"/>
                    <a:pt x="3671" y="1"/>
                    <a:pt x="290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 name="Google Shape;988;p61"/>
          <p:cNvGrpSpPr/>
          <p:nvPr/>
        </p:nvGrpSpPr>
        <p:grpSpPr>
          <a:xfrm>
            <a:off x="1036263" y="2520150"/>
            <a:ext cx="277575" cy="345000"/>
            <a:chOff x="1036263" y="2520150"/>
            <a:chExt cx="277575" cy="345000"/>
          </a:xfrm>
        </p:grpSpPr>
        <p:sp>
          <p:nvSpPr>
            <p:cNvPr id="989" name="Google Shape;989;p61"/>
            <p:cNvSpPr/>
            <p:nvPr/>
          </p:nvSpPr>
          <p:spPr>
            <a:xfrm>
              <a:off x="1241288" y="2579100"/>
              <a:ext cx="70500" cy="70500"/>
            </a:xfrm>
            <a:custGeom>
              <a:avLst/>
              <a:gdLst/>
              <a:ahLst/>
              <a:cxnLst/>
              <a:rect l="l" t="t" r="r" b="b"/>
              <a:pathLst>
                <a:path w="2820" h="2820" extrusionOk="0">
                  <a:moveTo>
                    <a:pt x="431" y="1"/>
                  </a:moveTo>
                  <a:lnTo>
                    <a:pt x="1" y="380"/>
                  </a:lnTo>
                  <a:lnTo>
                    <a:pt x="2389" y="2820"/>
                  </a:lnTo>
                  <a:lnTo>
                    <a:pt x="2820" y="2389"/>
                  </a:lnTo>
                  <a:lnTo>
                    <a:pt x="431"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1"/>
            <p:cNvSpPr/>
            <p:nvPr/>
          </p:nvSpPr>
          <p:spPr>
            <a:xfrm>
              <a:off x="1241288" y="2791575"/>
              <a:ext cx="70500" cy="71525"/>
            </a:xfrm>
            <a:custGeom>
              <a:avLst/>
              <a:gdLst/>
              <a:ahLst/>
              <a:cxnLst/>
              <a:rect l="l" t="t" r="r" b="b"/>
              <a:pathLst>
                <a:path w="2820" h="2861" extrusionOk="0">
                  <a:moveTo>
                    <a:pt x="2389" y="0"/>
                  </a:moveTo>
                  <a:lnTo>
                    <a:pt x="1" y="2430"/>
                  </a:lnTo>
                  <a:lnTo>
                    <a:pt x="431" y="2860"/>
                  </a:lnTo>
                  <a:lnTo>
                    <a:pt x="2820" y="42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1"/>
            <p:cNvSpPr/>
            <p:nvPr/>
          </p:nvSpPr>
          <p:spPr>
            <a:xfrm>
              <a:off x="1036263" y="2520150"/>
              <a:ext cx="277575" cy="345000"/>
            </a:xfrm>
            <a:custGeom>
              <a:avLst/>
              <a:gdLst/>
              <a:ahLst/>
              <a:cxnLst/>
              <a:rect l="l" t="t" r="r" b="b"/>
              <a:pathLst>
                <a:path w="11103" h="13800" extrusionOk="0">
                  <a:moveTo>
                    <a:pt x="10508" y="647"/>
                  </a:moveTo>
                  <a:lnTo>
                    <a:pt x="10508" y="2266"/>
                  </a:lnTo>
                  <a:lnTo>
                    <a:pt x="1456" y="2266"/>
                  </a:lnTo>
                  <a:cubicBezTo>
                    <a:pt x="1026" y="2266"/>
                    <a:pt x="646" y="1887"/>
                    <a:pt x="646" y="1416"/>
                  </a:cubicBezTo>
                  <a:cubicBezTo>
                    <a:pt x="687" y="985"/>
                    <a:pt x="1026" y="647"/>
                    <a:pt x="1497" y="647"/>
                  </a:cubicBezTo>
                  <a:close/>
                  <a:moveTo>
                    <a:pt x="595" y="2564"/>
                  </a:moveTo>
                  <a:cubicBezTo>
                    <a:pt x="851" y="2738"/>
                    <a:pt x="1108" y="2871"/>
                    <a:pt x="1415" y="2871"/>
                  </a:cubicBezTo>
                  <a:lnTo>
                    <a:pt x="1753" y="2871"/>
                  </a:lnTo>
                  <a:lnTo>
                    <a:pt x="1753" y="13246"/>
                  </a:lnTo>
                  <a:lnTo>
                    <a:pt x="1415" y="13246"/>
                  </a:lnTo>
                  <a:cubicBezTo>
                    <a:pt x="985" y="13246"/>
                    <a:pt x="595" y="12866"/>
                    <a:pt x="595" y="12436"/>
                  </a:cubicBezTo>
                  <a:lnTo>
                    <a:pt x="595" y="2564"/>
                  </a:lnTo>
                  <a:close/>
                  <a:moveTo>
                    <a:pt x="10549" y="2820"/>
                  </a:moveTo>
                  <a:lnTo>
                    <a:pt x="10549" y="6408"/>
                  </a:lnTo>
                  <a:lnTo>
                    <a:pt x="9104" y="6408"/>
                  </a:lnTo>
                  <a:lnTo>
                    <a:pt x="9104" y="6972"/>
                  </a:lnTo>
                  <a:lnTo>
                    <a:pt x="10549" y="6972"/>
                  </a:lnTo>
                  <a:lnTo>
                    <a:pt x="10549" y="9022"/>
                  </a:lnTo>
                  <a:lnTo>
                    <a:pt x="9104" y="9022"/>
                  </a:lnTo>
                  <a:lnTo>
                    <a:pt x="9104" y="9617"/>
                  </a:lnTo>
                  <a:lnTo>
                    <a:pt x="10508" y="9617"/>
                  </a:lnTo>
                  <a:lnTo>
                    <a:pt x="10508" y="13246"/>
                  </a:lnTo>
                  <a:lnTo>
                    <a:pt x="2348" y="13246"/>
                  </a:lnTo>
                  <a:lnTo>
                    <a:pt x="2348" y="9617"/>
                  </a:lnTo>
                  <a:lnTo>
                    <a:pt x="3763" y="9617"/>
                  </a:lnTo>
                  <a:lnTo>
                    <a:pt x="3763" y="9022"/>
                  </a:lnTo>
                  <a:lnTo>
                    <a:pt x="2348" y="9022"/>
                  </a:lnTo>
                  <a:lnTo>
                    <a:pt x="2348" y="6972"/>
                  </a:lnTo>
                  <a:lnTo>
                    <a:pt x="3763" y="6972"/>
                  </a:lnTo>
                  <a:lnTo>
                    <a:pt x="3763" y="6408"/>
                  </a:lnTo>
                  <a:lnTo>
                    <a:pt x="2348" y="6408"/>
                  </a:lnTo>
                  <a:lnTo>
                    <a:pt x="2348" y="2820"/>
                  </a:lnTo>
                  <a:close/>
                  <a:moveTo>
                    <a:pt x="1415" y="1"/>
                  </a:moveTo>
                  <a:cubicBezTo>
                    <a:pt x="646" y="1"/>
                    <a:pt x="0" y="647"/>
                    <a:pt x="0" y="1416"/>
                  </a:cubicBezTo>
                  <a:lnTo>
                    <a:pt x="0" y="12395"/>
                  </a:lnTo>
                  <a:cubicBezTo>
                    <a:pt x="0" y="13164"/>
                    <a:pt x="646" y="13799"/>
                    <a:pt x="1415" y="13799"/>
                  </a:cubicBezTo>
                  <a:lnTo>
                    <a:pt x="10806" y="13799"/>
                  </a:lnTo>
                  <a:cubicBezTo>
                    <a:pt x="10980" y="13799"/>
                    <a:pt x="11103" y="13676"/>
                    <a:pt x="11103" y="13502"/>
                  </a:cubicBezTo>
                  <a:lnTo>
                    <a:pt x="11103" y="2523"/>
                  </a:lnTo>
                  <a:lnTo>
                    <a:pt x="11103" y="308"/>
                  </a:lnTo>
                  <a:cubicBezTo>
                    <a:pt x="11103" y="134"/>
                    <a:pt x="10980" y="1"/>
                    <a:pt x="108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1"/>
            <p:cNvSpPr/>
            <p:nvPr/>
          </p:nvSpPr>
          <p:spPr>
            <a:xfrm>
              <a:off x="1118538" y="2619600"/>
              <a:ext cx="156875" cy="200700"/>
            </a:xfrm>
            <a:custGeom>
              <a:avLst/>
              <a:gdLst/>
              <a:ahLst/>
              <a:cxnLst/>
              <a:rect l="l" t="t" r="r" b="b"/>
              <a:pathLst>
                <a:path w="6275" h="8028" extrusionOk="0">
                  <a:moveTo>
                    <a:pt x="3158" y="595"/>
                  </a:moveTo>
                  <a:cubicBezTo>
                    <a:pt x="4572" y="595"/>
                    <a:pt x="5679" y="2133"/>
                    <a:pt x="5679" y="4019"/>
                  </a:cubicBezTo>
                  <a:cubicBezTo>
                    <a:pt x="5679" y="5936"/>
                    <a:pt x="4572" y="7474"/>
                    <a:pt x="3158" y="7474"/>
                  </a:cubicBezTo>
                  <a:cubicBezTo>
                    <a:pt x="1753" y="7474"/>
                    <a:pt x="595" y="5936"/>
                    <a:pt x="595" y="4019"/>
                  </a:cubicBezTo>
                  <a:cubicBezTo>
                    <a:pt x="595" y="2133"/>
                    <a:pt x="1753" y="595"/>
                    <a:pt x="3158" y="595"/>
                  </a:cubicBezTo>
                  <a:close/>
                  <a:moveTo>
                    <a:pt x="3158" y="0"/>
                  </a:moveTo>
                  <a:cubicBezTo>
                    <a:pt x="2307" y="0"/>
                    <a:pt x="1497" y="431"/>
                    <a:pt x="892" y="1241"/>
                  </a:cubicBezTo>
                  <a:cubicBezTo>
                    <a:pt x="338" y="1969"/>
                    <a:pt x="0" y="2994"/>
                    <a:pt x="0" y="4019"/>
                  </a:cubicBezTo>
                  <a:cubicBezTo>
                    <a:pt x="0" y="5085"/>
                    <a:pt x="338" y="6110"/>
                    <a:pt x="892" y="6838"/>
                  </a:cubicBezTo>
                  <a:cubicBezTo>
                    <a:pt x="1497" y="7607"/>
                    <a:pt x="2307" y="8027"/>
                    <a:pt x="3158" y="8027"/>
                  </a:cubicBezTo>
                  <a:cubicBezTo>
                    <a:pt x="4019" y="8027"/>
                    <a:pt x="4788" y="7607"/>
                    <a:pt x="5382" y="6838"/>
                  </a:cubicBezTo>
                  <a:cubicBezTo>
                    <a:pt x="5977" y="6110"/>
                    <a:pt x="6274" y="5085"/>
                    <a:pt x="6274" y="4019"/>
                  </a:cubicBezTo>
                  <a:cubicBezTo>
                    <a:pt x="6274" y="2994"/>
                    <a:pt x="5977" y="1969"/>
                    <a:pt x="5382" y="1241"/>
                  </a:cubicBezTo>
                  <a:cubicBezTo>
                    <a:pt x="4788" y="431"/>
                    <a:pt x="4019" y="0"/>
                    <a:pt x="3158"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1"/>
            <p:cNvSpPr/>
            <p:nvPr/>
          </p:nvSpPr>
          <p:spPr>
            <a:xfrm>
              <a:off x="1169788" y="2664250"/>
              <a:ext cx="56675" cy="112500"/>
            </a:xfrm>
            <a:custGeom>
              <a:avLst/>
              <a:gdLst/>
              <a:ahLst/>
              <a:cxnLst/>
              <a:rect l="l" t="t" r="r" b="b"/>
              <a:pathLst>
                <a:path w="2267" h="4500" extrusionOk="0">
                  <a:moveTo>
                    <a:pt x="1084" y="1"/>
                  </a:moveTo>
                  <a:cubicBezTo>
                    <a:pt x="942" y="1"/>
                    <a:pt x="810" y="113"/>
                    <a:pt x="810" y="265"/>
                  </a:cubicBezTo>
                  <a:lnTo>
                    <a:pt x="810" y="521"/>
                  </a:lnTo>
                  <a:cubicBezTo>
                    <a:pt x="810" y="521"/>
                    <a:pt x="769" y="521"/>
                    <a:pt x="769" y="562"/>
                  </a:cubicBezTo>
                  <a:cubicBezTo>
                    <a:pt x="431" y="644"/>
                    <a:pt x="216" y="952"/>
                    <a:pt x="123" y="1290"/>
                  </a:cubicBezTo>
                  <a:cubicBezTo>
                    <a:pt x="82" y="1628"/>
                    <a:pt x="216" y="1885"/>
                    <a:pt x="431" y="2059"/>
                  </a:cubicBezTo>
                  <a:cubicBezTo>
                    <a:pt x="595" y="2233"/>
                    <a:pt x="851" y="2356"/>
                    <a:pt x="1323" y="2530"/>
                  </a:cubicBezTo>
                  <a:cubicBezTo>
                    <a:pt x="1620" y="2612"/>
                    <a:pt x="1620" y="2869"/>
                    <a:pt x="1579" y="2951"/>
                  </a:cubicBezTo>
                  <a:cubicBezTo>
                    <a:pt x="1579" y="3166"/>
                    <a:pt x="1405" y="3381"/>
                    <a:pt x="1108" y="3381"/>
                  </a:cubicBezTo>
                  <a:cubicBezTo>
                    <a:pt x="810" y="3381"/>
                    <a:pt x="728" y="3381"/>
                    <a:pt x="513" y="3258"/>
                  </a:cubicBezTo>
                  <a:cubicBezTo>
                    <a:pt x="453" y="3212"/>
                    <a:pt x="389" y="3192"/>
                    <a:pt x="328" y="3192"/>
                  </a:cubicBezTo>
                  <a:cubicBezTo>
                    <a:pt x="212" y="3192"/>
                    <a:pt x="109" y="3267"/>
                    <a:pt x="82" y="3381"/>
                  </a:cubicBezTo>
                  <a:cubicBezTo>
                    <a:pt x="0" y="3514"/>
                    <a:pt x="41" y="3637"/>
                    <a:pt x="175" y="3720"/>
                  </a:cubicBezTo>
                  <a:cubicBezTo>
                    <a:pt x="431" y="3894"/>
                    <a:pt x="595" y="3935"/>
                    <a:pt x="810" y="3976"/>
                  </a:cubicBezTo>
                  <a:lnTo>
                    <a:pt x="810" y="4191"/>
                  </a:lnTo>
                  <a:cubicBezTo>
                    <a:pt x="810" y="4365"/>
                    <a:pt x="892" y="4488"/>
                    <a:pt x="1067" y="4488"/>
                  </a:cubicBezTo>
                  <a:cubicBezTo>
                    <a:pt x="1092" y="4496"/>
                    <a:pt x="1118" y="4499"/>
                    <a:pt x="1142" y="4499"/>
                  </a:cubicBezTo>
                  <a:cubicBezTo>
                    <a:pt x="1286" y="4499"/>
                    <a:pt x="1405" y="4381"/>
                    <a:pt x="1405" y="4232"/>
                  </a:cubicBezTo>
                  <a:lnTo>
                    <a:pt x="1405" y="3935"/>
                  </a:lnTo>
                  <a:cubicBezTo>
                    <a:pt x="1835" y="3812"/>
                    <a:pt x="2133" y="3422"/>
                    <a:pt x="2174" y="3084"/>
                  </a:cubicBezTo>
                  <a:cubicBezTo>
                    <a:pt x="2266" y="2571"/>
                    <a:pt x="2010" y="2141"/>
                    <a:pt x="1538" y="1977"/>
                  </a:cubicBezTo>
                  <a:cubicBezTo>
                    <a:pt x="1241" y="1843"/>
                    <a:pt x="944" y="1761"/>
                    <a:pt x="769" y="1628"/>
                  </a:cubicBezTo>
                  <a:cubicBezTo>
                    <a:pt x="728" y="1546"/>
                    <a:pt x="728" y="1464"/>
                    <a:pt x="728" y="1413"/>
                  </a:cubicBezTo>
                  <a:cubicBezTo>
                    <a:pt x="728" y="1290"/>
                    <a:pt x="810" y="1157"/>
                    <a:pt x="985" y="1116"/>
                  </a:cubicBezTo>
                  <a:cubicBezTo>
                    <a:pt x="985" y="1075"/>
                    <a:pt x="1026" y="1075"/>
                    <a:pt x="1067" y="1075"/>
                  </a:cubicBezTo>
                  <a:cubicBezTo>
                    <a:pt x="1200" y="1075"/>
                    <a:pt x="1282" y="1075"/>
                    <a:pt x="1364" y="1116"/>
                  </a:cubicBezTo>
                  <a:cubicBezTo>
                    <a:pt x="1405" y="1157"/>
                    <a:pt x="1497" y="1208"/>
                    <a:pt x="1538" y="1249"/>
                  </a:cubicBezTo>
                  <a:lnTo>
                    <a:pt x="1579" y="1249"/>
                  </a:lnTo>
                  <a:cubicBezTo>
                    <a:pt x="1661" y="1331"/>
                    <a:pt x="1753" y="1331"/>
                    <a:pt x="1835" y="1331"/>
                  </a:cubicBezTo>
                  <a:cubicBezTo>
                    <a:pt x="2092" y="1208"/>
                    <a:pt x="2133" y="952"/>
                    <a:pt x="1969" y="818"/>
                  </a:cubicBezTo>
                  <a:cubicBezTo>
                    <a:pt x="1969" y="777"/>
                    <a:pt x="1712" y="603"/>
                    <a:pt x="1405" y="521"/>
                  </a:cubicBezTo>
                  <a:lnTo>
                    <a:pt x="1405" y="306"/>
                  </a:lnTo>
                  <a:cubicBezTo>
                    <a:pt x="1405" y="132"/>
                    <a:pt x="1282" y="8"/>
                    <a:pt x="1149" y="8"/>
                  </a:cubicBezTo>
                  <a:cubicBezTo>
                    <a:pt x="1127" y="3"/>
                    <a:pt x="1106" y="1"/>
                    <a:pt x="10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61"/>
          <p:cNvGrpSpPr/>
          <p:nvPr/>
        </p:nvGrpSpPr>
        <p:grpSpPr>
          <a:xfrm>
            <a:off x="1799738" y="3074500"/>
            <a:ext cx="345000" cy="343975"/>
            <a:chOff x="1799738" y="3074500"/>
            <a:chExt cx="345000" cy="343975"/>
          </a:xfrm>
        </p:grpSpPr>
        <p:sp>
          <p:nvSpPr>
            <p:cNvPr id="995" name="Google Shape;995;p61"/>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1"/>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1"/>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1"/>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1"/>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1"/>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1"/>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1"/>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61"/>
          <p:cNvGrpSpPr/>
          <p:nvPr/>
        </p:nvGrpSpPr>
        <p:grpSpPr>
          <a:xfrm>
            <a:off x="3221113" y="2520150"/>
            <a:ext cx="372675" cy="345000"/>
            <a:chOff x="3221113" y="2520150"/>
            <a:chExt cx="372675" cy="345000"/>
          </a:xfrm>
        </p:grpSpPr>
        <p:sp>
          <p:nvSpPr>
            <p:cNvPr id="1004" name="Google Shape;1004;p61"/>
            <p:cNvSpPr/>
            <p:nvPr/>
          </p:nvSpPr>
          <p:spPr>
            <a:xfrm>
              <a:off x="3554288" y="2774400"/>
              <a:ext cx="14875" cy="43850"/>
            </a:xfrm>
            <a:custGeom>
              <a:avLst/>
              <a:gdLst/>
              <a:ahLst/>
              <a:cxnLst/>
              <a:rect l="l" t="t" r="r" b="b"/>
              <a:pathLst>
                <a:path w="595" h="1754" extrusionOk="0">
                  <a:moveTo>
                    <a:pt x="0" y="0"/>
                  </a:moveTo>
                  <a:lnTo>
                    <a:pt x="0" y="1753"/>
                  </a:lnTo>
                  <a:lnTo>
                    <a:pt x="595" y="17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1"/>
            <p:cNvSpPr/>
            <p:nvPr/>
          </p:nvSpPr>
          <p:spPr>
            <a:xfrm>
              <a:off x="3295938" y="2550150"/>
              <a:ext cx="87425" cy="151750"/>
            </a:xfrm>
            <a:custGeom>
              <a:avLst/>
              <a:gdLst/>
              <a:ahLst/>
              <a:cxnLst/>
              <a:rect l="l" t="t" r="r" b="b"/>
              <a:pathLst>
                <a:path w="3497" h="6070" extrusionOk="0">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1"/>
            <p:cNvSpPr/>
            <p:nvPr/>
          </p:nvSpPr>
          <p:spPr>
            <a:xfrm>
              <a:off x="3420763" y="2565000"/>
              <a:ext cx="88700" cy="178400"/>
            </a:xfrm>
            <a:custGeom>
              <a:avLst/>
              <a:gdLst/>
              <a:ahLst/>
              <a:cxnLst/>
              <a:rect l="l" t="t" r="r" b="b"/>
              <a:pathLst>
                <a:path w="3548" h="7136" extrusionOk="0">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1"/>
            <p:cNvSpPr/>
            <p:nvPr/>
          </p:nvSpPr>
          <p:spPr>
            <a:xfrm>
              <a:off x="3221113" y="2520150"/>
              <a:ext cx="372675" cy="345000"/>
            </a:xfrm>
            <a:custGeom>
              <a:avLst/>
              <a:gdLst/>
              <a:ahLst/>
              <a:cxnLst/>
              <a:rect l="l" t="t" r="r" b="b"/>
              <a:pathLst>
                <a:path w="14907" h="13800" extrusionOk="0">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61"/>
          <p:cNvGrpSpPr/>
          <p:nvPr/>
        </p:nvGrpSpPr>
        <p:grpSpPr>
          <a:xfrm>
            <a:off x="7795838" y="2549125"/>
            <a:ext cx="344975" cy="287825"/>
            <a:chOff x="7795838" y="2549125"/>
            <a:chExt cx="344975" cy="287825"/>
          </a:xfrm>
        </p:grpSpPr>
        <p:sp>
          <p:nvSpPr>
            <p:cNvPr id="1009" name="Google Shape;1009;p61"/>
            <p:cNvSpPr/>
            <p:nvPr/>
          </p:nvSpPr>
          <p:spPr>
            <a:xfrm>
              <a:off x="7795838" y="2658050"/>
              <a:ext cx="344975" cy="178900"/>
            </a:xfrm>
            <a:custGeom>
              <a:avLst/>
              <a:gdLst/>
              <a:ahLst/>
              <a:cxnLst/>
              <a:rect l="l" t="t" r="r" b="b"/>
              <a:pathLst>
                <a:path w="13799" h="7156" extrusionOk="0">
                  <a:moveTo>
                    <a:pt x="12733" y="595"/>
                  </a:moveTo>
                  <a:cubicBezTo>
                    <a:pt x="12989" y="595"/>
                    <a:pt x="13245" y="810"/>
                    <a:pt x="13204" y="1107"/>
                  </a:cubicBezTo>
                  <a:cubicBezTo>
                    <a:pt x="13204" y="1323"/>
                    <a:pt x="12989" y="1538"/>
                    <a:pt x="12733" y="1538"/>
                  </a:cubicBezTo>
                  <a:lnTo>
                    <a:pt x="3209" y="1538"/>
                  </a:lnTo>
                  <a:cubicBezTo>
                    <a:pt x="2389" y="1538"/>
                    <a:pt x="1712" y="2091"/>
                    <a:pt x="1579" y="2901"/>
                  </a:cubicBezTo>
                  <a:cubicBezTo>
                    <a:pt x="1456" y="3885"/>
                    <a:pt x="2225" y="4736"/>
                    <a:pt x="3209" y="4736"/>
                  </a:cubicBezTo>
                  <a:lnTo>
                    <a:pt x="3547" y="4736"/>
                  </a:lnTo>
                  <a:lnTo>
                    <a:pt x="3547" y="5679"/>
                  </a:lnTo>
                  <a:lnTo>
                    <a:pt x="3209" y="5679"/>
                  </a:lnTo>
                  <a:cubicBezTo>
                    <a:pt x="1794" y="5679"/>
                    <a:pt x="595" y="4531"/>
                    <a:pt x="646" y="3117"/>
                  </a:cubicBezTo>
                  <a:cubicBezTo>
                    <a:pt x="646" y="1712"/>
                    <a:pt x="1794" y="595"/>
                    <a:pt x="3158" y="595"/>
                  </a:cubicBezTo>
                  <a:close/>
                  <a:moveTo>
                    <a:pt x="12733" y="4736"/>
                  </a:moveTo>
                  <a:cubicBezTo>
                    <a:pt x="13030" y="4736"/>
                    <a:pt x="13245" y="4993"/>
                    <a:pt x="13204" y="5300"/>
                  </a:cubicBezTo>
                  <a:cubicBezTo>
                    <a:pt x="13204" y="5505"/>
                    <a:pt x="12948" y="5679"/>
                    <a:pt x="12733" y="5679"/>
                  </a:cubicBezTo>
                  <a:lnTo>
                    <a:pt x="6326" y="5679"/>
                  </a:lnTo>
                  <a:lnTo>
                    <a:pt x="6326" y="4736"/>
                  </a:lnTo>
                  <a:close/>
                  <a:moveTo>
                    <a:pt x="12302" y="2091"/>
                  </a:moveTo>
                  <a:lnTo>
                    <a:pt x="12302" y="4142"/>
                  </a:lnTo>
                  <a:lnTo>
                    <a:pt x="6326" y="4142"/>
                  </a:lnTo>
                  <a:lnTo>
                    <a:pt x="6326" y="3588"/>
                  </a:lnTo>
                  <a:cubicBezTo>
                    <a:pt x="6326" y="3414"/>
                    <a:pt x="6192" y="3291"/>
                    <a:pt x="6028" y="3291"/>
                  </a:cubicBezTo>
                  <a:cubicBezTo>
                    <a:pt x="5854" y="3291"/>
                    <a:pt x="5721" y="3414"/>
                    <a:pt x="5721" y="3588"/>
                  </a:cubicBezTo>
                  <a:lnTo>
                    <a:pt x="5721" y="6233"/>
                  </a:lnTo>
                  <a:lnTo>
                    <a:pt x="5126" y="5762"/>
                  </a:lnTo>
                  <a:cubicBezTo>
                    <a:pt x="5085" y="5721"/>
                    <a:pt x="5021" y="5700"/>
                    <a:pt x="4952" y="5700"/>
                  </a:cubicBezTo>
                  <a:cubicBezTo>
                    <a:pt x="4883" y="5700"/>
                    <a:pt x="4808" y="5721"/>
                    <a:pt x="4747" y="5762"/>
                  </a:cubicBezTo>
                  <a:lnTo>
                    <a:pt x="4142" y="6233"/>
                  </a:lnTo>
                  <a:lnTo>
                    <a:pt x="4142" y="3588"/>
                  </a:lnTo>
                  <a:cubicBezTo>
                    <a:pt x="4142" y="3455"/>
                    <a:pt x="4060" y="3332"/>
                    <a:pt x="3886" y="3291"/>
                  </a:cubicBezTo>
                  <a:cubicBezTo>
                    <a:pt x="3869" y="3287"/>
                    <a:pt x="3851" y="3285"/>
                    <a:pt x="3834" y="3285"/>
                  </a:cubicBezTo>
                  <a:cubicBezTo>
                    <a:pt x="3687" y="3285"/>
                    <a:pt x="3547" y="3432"/>
                    <a:pt x="3547" y="3588"/>
                  </a:cubicBezTo>
                  <a:lnTo>
                    <a:pt x="3547" y="4142"/>
                  </a:lnTo>
                  <a:lnTo>
                    <a:pt x="3209" y="4142"/>
                  </a:lnTo>
                  <a:cubicBezTo>
                    <a:pt x="2697" y="4142"/>
                    <a:pt x="2266" y="3803"/>
                    <a:pt x="2184" y="3291"/>
                  </a:cubicBezTo>
                  <a:cubicBezTo>
                    <a:pt x="2092" y="2645"/>
                    <a:pt x="2604" y="2091"/>
                    <a:pt x="3209" y="2091"/>
                  </a:cubicBezTo>
                  <a:close/>
                  <a:moveTo>
                    <a:pt x="3209" y="0"/>
                  </a:moveTo>
                  <a:cubicBezTo>
                    <a:pt x="1456" y="0"/>
                    <a:pt x="0" y="1456"/>
                    <a:pt x="41" y="3199"/>
                  </a:cubicBezTo>
                  <a:cubicBezTo>
                    <a:pt x="82" y="4911"/>
                    <a:pt x="1456" y="6274"/>
                    <a:pt x="3158" y="6274"/>
                  </a:cubicBezTo>
                  <a:lnTo>
                    <a:pt x="3547" y="6274"/>
                  </a:lnTo>
                  <a:lnTo>
                    <a:pt x="3547" y="6838"/>
                  </a:lnTo>
                  <a:cubicBezTo>
                    <a:pt x="3547" y="6920"/>
                    <a:pt x="3588" y="7043"/>
                    <a:pt x="3671" y="7094"/>
                  </a:cubicBezTo>
                  <a:cubicBezTo>
                    <a:pt x="3717" y="7135"/>
                    <a:pt x="3781" y="7156"/>
                    <a:pt x="3850" y="7156"/>
                  </a:cubicBezTo>
                  <a:cubicBezTo>
                    <a:pt x="3919" y="7156"/>
                    <a:pt x="3993" y="7135"/>
                    <a:pt x="4060" y="7094"/>
                  </a:cubicBezTo>
                  <a:lnTo>
                    <a:pt x="4952" y="6366"/>
                  </a:lnTo>
                  <a:lnTo>
                    <a:pt x="5854" y="7094"/>
                  </a:lnTo>
                  <a:cubicBezTo>
                    <a:pt x="5895" y="7135"/>
                    <a:pt x="5977" y="7135"/>
                    <a:pt x="6028" y="7135"/>
                  </a:cubicBezTo>
                  <a:cubicBezTo>
                    <a:pt x="6110" y="7135"/>
                    <a:pt x="6151" y="7135"/>
                    <a:pt x="6233" y="7094"/>
                  </a:cubicBezTo>
                  <a:cubicBezTo>
                    <a:pt x="6285" y="7043"/>
                    <a:pt x="6326" y="6920"/>
                    <a:pt x="6326" y="6838"/>
                  </a:cubicBezTo>
                  <a:lnTo>
                    <a:pt x="6326" y="6274"/>
                  </a:lnTo>
                  <a:lnTo>
                    <a:pt x="12733" y="6274"/>
                  </a:lnTo>
                  <a:cubicBezTo>
                    <a:pt x="13327" y="6274"/>
                    <a:pt x="13799" y="5813"/>
                    <a:pt x="13799" y="5208"/>
                  </a:cubicBezTo>
                  <a:cubicBezTo>
                    <a:pt x="13799" y="4695"/>
                    <a:pt x="13409" y="4275"/>
                    <a:pt x="12897" y="4183"/>
                  </a:cubicBezTo>
                  <a:lnTo>
                    <a:pt x="12897" y="2133"/>
                  </a:lnTo>
                  <a:cubicBezTo>
                    <a:pt x="13409" y="2050"/>
                    <a:pt x="13799" y="1620"/>
                    <a:pt x="13799" y="1066"/>
                  </a:cubicBezTo>
                  <a:cubicBezTo>
                    <a:pt x="13799" y="472"/>
                    <a:pt x="13286" y="0"/>
                    <a:pt x="1273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1"/>
            <p:cNvSpPr/>
            <p:nvPr/>
          </p:nvSpPr>
          <p:spPr>
            <a:xfrm>
              <a:off x="7810713" y="2549125"/>
              <a:ext cx="309875" cy="123800"/>
            </a:xfrm>
            <a:custGeom>
              <a:avLst/>
              <a:gdLst/>
              <a:ahLst/>
              <a:cxnLst/>
              <a:rect l="l" t="t" r="r" b="b"/>
              <a:pathLst>
                <a:path w="12395" h="4952" extrusionOk="0">
                  <a:moveTo>
                    <a:pt x="7781" y="595"/>
                  </a:moveTo>
                  <a:cubicBezTo>
                    <a:pt x="7350" y="943"/>
                    <a:pt x="7053" y="1456"/>
                    <a:pt x="6971" y="2010"/>
                  </a:cubicBezTo>
                  <a:cubicBezTo>
                    <a:pt x="6756" y="1922"/>
                    <a:pt x="6541" y="1879"/>
                    <a:pt x="6327" y="1879"/>
                  </a:cubicBezTo>
                  <a:cubicBezTo>
                    <a:pt x="6113" y="1879"/>
                    <a:pt x="5900" y="1922"/>
                    <a:pt x="5690" y="2010"/>
                  </a:cubicBezTo>
                  <a:cubicBezTo>
                    <a:pt x="5597" y="1456"/>
                    <a:pt x="5300" y="943"/>
                    <a:pt x="4870" y="595"/>
                  </a:cubicBezTo>
                  <a:close/>
                  <a:moveTo>
                    <a:pt x="3250" y="595"/>
                  </a:moveTo>
                  <a:cubicBezTo>
                    <a:pt x="4316" y="595"/>
                    <a:pt x="5177" y="1405"/>
                    <a:pt x="5177" y="2481"/>
                  </a:cubicBezTo>
                  <a:cubicBezTo>
                    <a:pt x="5177" y="3506"/>
                    <a:pt x="4316" y="4357"/>
                    <a:pt x="3250" y="4357"/>
                  </a:cubicBezTo>
                  <a:cubicBezTo>
                    <a:pt x="2225" y="4357"/>
                    <a:pt x="1374" y="3506"/>
                    <a:pt x="1374" y="2481"/>
                  </a:cubicBezTo>
                  <a:cubicBezTo>
                    <a:pt x="1374" y="1405"/>
                    <a:pt x="2225" y="595"/>
                    <a:pt x="3250" y="595"/>
                  </a:cubicBezTo>
                  <a:close/>
                  <a:moveTo>
                    <a:pt x="9401" y="595"/>
                  </a:moveTo>
                  <a:cubicBezTo>
                    <a:pt x="10426" y="595"/>
                    <a:pt x="11277" y="1405"/>
                    <a:pt x="11277" y="2481"/>
                  </a:cubicBezTo>
                  <a:cubicBezTo>
                    <a:pt x="11277" y="3506"/>
                    <a:pt x="10426" y="4357"/>
                    <a:pt x="9401" y="4357"/>
                  </a:cubicBezTo>
                  <a:cubicBezTo>
                    <a:pt x="8335" y="4357"/>
                    <a:pt x="7484" y="3506"/>
                    <a:pt x="7484" y="2481"/>
                  </a:cubicBezTo>
                  <a:cubicBezTo>
                    <a:pt x="7484" y="1405"/>
                    <a:pt x="8335" y="595"/>
                    <a:pt x="9401" y="595"/>
                  </a:cubicBezTo>
                  <a:close/>
                  <a:moveTo>
                    <a:pt x="3291" y="0"/>
                  </a:moveTo>
                  <a:cubicBezTo>
                    <a:pt x="2009" y="0"/>
                    <a:pt x="943" y="943"/>
                    <a:pt x="820" y="2174"/>
                  </a:cubicBezTo>
                  <a:lnTo>
                    <a:pt x="390" y="2174"/>
                  </a:lnTo>
                  <a:cubicBezTo>
                    <a:pt x="308" y="2174"/>
                    <a:pt x="215" y="2225"/>
                    <a:pt x="174" y="2266"/>
                  </a:cubicBezTo>
                  <a:cubicBezTo>
                    <a:pt x="0" y="2522"/>
                    <a:pt x="174" y="2778"/>
                    <a:pt x="431" y="2778"/>
                  </a:cubicBezTo>
                  <a:lnTo>
                    <a:pt x="820" y="2778"/>
                  </a:lnTo>
                  <a:cubicBezTo>
                    <a:pt x="943" y="3968"/>
                    <a:pt x="2009" y="4952"/>
                    <a:pt x="3250" y="4952"/>
                  </a:cubicBezTo>
                  <a:cubicBezTo>
                    <a:pt x="4572" y="4952"/>
                    <a:pt x="5638" y="3927"/>
                    <a:pt x="5731" y="2604"/>
                  </a:cubicBezTo>
                  <a:cubicBezTo>
                    <a:pt x="5920" y="2517"/>
                    <a:pt x="6123" y="2473"/>
                    <a:pt x="6325" y="2473"/>
                  </a:cubicBezTo>
                  <a:cubicBezTo>
                    <a:pt x="6528" y="2473"/>
                    <a:pt x="6730" y="2517"/>
                    <a:pt x="6920" y="2604"/>
                  </a:cubicBezTo>
                  <a:cubicBezTo>
                    <a:pt x="7012" y="3927"/>
                    <a:pt x="8078" y="4952"/>
                    <a:pt x="9401" y="4952"/>
                  </a:cubicBezTo>
                  <a:cubicBezTo>
                    <a:pt x="10641" y="4952"/>
                    <a:pt x="11707" y="3968"/>
                    <a:pt x="11841" y="2778"/>
                  </a:cubicBezTo>
                  <a:lnTo>
                    <a:pt x="12046" y="2778"/>
                  </a:lnTo>
                  <a:cubicBezTo>
                    <a:pt x="12138" y="2778"/>
                    <a:pt x="12179" y="2737"/>
                    <a:pt x="12220" y="2645"/>
                  </a:cubicBezTo>
                  <a:cubicBezTo>
                    <a:pt x="12394" y="2430"/>
                    <a:pt x="12220" y="2174"/>
                    <a:pt x="12005" y="2174"/>
                  </a:cubicBezTo>
                  <a:lnTo>
                    <a:pt x="11841" y="2174"/>
                  </a:lnTo>
                  <a:cubicBezTo>
                    <a:pt x="11666" y="943"/>
                    <a:pt x="10641" y="0"/>
                    <a:pt x="936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61"/>
          <p:cNvGrpSpPr/>
          <p:nvPr/>
        </p:nvGrpSpPr>
        <p:grpSpPr>
          <a:xfrm>
            <a:off x="6980063" y="2520150"/>
            <a:ext cx="345000" cy="345050"/>
            <a:chOff x="6980063" y="2520150"/>
            <a:chExt cx="345000" cy="345050"/>
          </a:xfrm>
        </p:grpSpPr>
        <p:sp>
          <p:nvSpPr>
            <p:cNvPr id="1012" name="Google Shape;1012;p61"/>
            <p:cNvSpPr/>
            <p:nvPr/>
          </p:nvSpPr>
          <p:spPr>
            <a:xfrm>
              <a:off x="7043113" y="2565000"/>
              <a:ext cx="218900" cy="36625"/>
            </a:xfrm>
            <a:custGeom>
              <a:avLst/>
              <a:gdLst/>
              <a:ahLst/>
              <a:cxnLst/>
              <a:rect l="l" t="t" r="r" b="b"/>
              <a:pathLst>
                <a:path w="8756" h="1465" extrusionOk="0">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1"/>
            <p:cNvSpPr/>
            <p:nvPr/>
          </p:nvSpPr>
          <p:spPr>
            <a:xfrm>
              <a:off x="7043113" y="2696325"/>
              <a:ext cx="217875" cy="36575"/>
            </a:xfrm>
            <a:custGeom>
              <a:avLst/>
              <a:gdLst/>
              <a:ahLst/>
              <a:cxnLst/>
              <a:rect l="l" t="t" r="r" b="b"/>
              <a:pathLst>
                <a:path w="8715" h="1463" extrusionOk="0">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1"/>
            <p:cNvSpPr/>
            <p:nvPr/>
          </p:nvSpPr>
          <p:spPr>
            <a:xfrm>
              <a:off x="6980063" y="2520150"/>
              <a:ext cx="345000" cy="345050"/>
            </a:xfrm>
            <a:custGeom>
              <a:avLst/>
              <a:gdLst/>
              <a:ahLst/>
              <a:cxnLst/>
              <a:rect l="l" t="t" r="r" b="b"/>
              <a:pathLst>
                <a:path w="13800" h="13802" extrusionOk="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1"/>
            <p:cNvSpPr/>
            <p:nvPr/>
          </p:nvSpPr>
          <p:spPr>
            <a:xfrm>
              <a:off x="7078238" y="2641900"/>
              <a:ext cx="38475" cy="15150"/>
            </a:xfrm>
            <a:custGeom>
              <a:avLst/>
              <a:gdLst/>
              <a:ahLst/>
              <a:cxnLst/>
              <a:rect l="l" t="t" r="r" b="b"/>
              <a:pathLst>
                <a:path w="1539" h="606" extrusionOk="0">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1"/>
            <p:cNvSpPr/>
            <p:nvPr/>
          </p:nvSpPr>
          <p:spPr>
            <a:xfrm>
              <a:off x="7188188" y="2663425"/>
              <a:ext cx="37425" cy="14900"/>
            </a:xfrm>
            <a:custGeom>
              <a:avLst/>
              <a:gdLst/>
              <a:ahLst/>
              <a:cxnLst/>
              <a:rect l="l" t="t" r="r" b="b"/>
              <a:pathLst>
                <a:path w="1497" h="596" extrusionOk="0">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1"/>
            <p:cNvSpPr/>
            <p:nvPr/>
          </p:nvSpPr>
          <p:spPr>
            <a:xfrm>
              <a:off x="7188188" y="2620625"/>
              <a:ext cx="37425" cy="13875"/>
            </a:xfrm>
            <a:custGeom>
              <a:avLst/>
              <a:gdLst/>
              <a:ahLst/>
              <a:cxnLst/>
              <a:rect l="l" t="t" r="r" b="b"/>
              <a:pathLst>
                <a:path w="1497" h="555" extrusionOk="0">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61"/>
          <p:cNvGrpSpPr/>
          <p:nvPr/>
        </p:nvGrpSpPr>
        <p:grpSpPr>
          <a:xfrm>
            <a:off x="6346788" y="2520150"/>
            <a:ext cx="211475" cy="345000"/>
            <a:chOff x="6346788" y="2520150"/>
            <a:chExt cx="211475" cy="345000"/>
          </a:xfrm>
        </p:grpSpPr>
        <p:sp>
          <p:nvSpPr>
            <p:cNvPr id="1019" name="Google Shape;1019;p61"/>
            <p:cNvSpPr/>
            <p:nvPr/>
          </p:nvSpPr>
          <p:spPr>
            <a:xfrm>
              <a:off x="6385238" y="2658050"/>
              <a:ext cx="90750" cy="139950"/>
            </a:xfrm>
            <a:custGeom>
              <a:avLst/>
              <a:gdLst/>
              <a:ahLst/>
              <a:cxnLst/>
              <a:rect l="l" t="t" r="r" b="b"/>
              <a:pathLst>
                <a:path w="3630" h="5598" extrusionOk="0">
                  <a:moveTo>
                    <a:pt x="3076" y="595"/>
                  </a:moveTo>
                  <a:lnTo>
                    <a:pt x="3076" y="5044"/>
                  </a:lnTo>
                  <a:lnTo>
                    <a:pt x="595" y="5044"/>
                  </a:lnTo>
                  <a:lnTo>
                    <a:pt x="595" y="595"/>
                  </a:lnTo>
                  <a:close/>
                  <a:moveTo>
                    <a:pt x="298" y="0"/>
                  </a:moveTo>
                  <a:cubicBezTo>
                    <a:pt x="123" y="0"/>
                    <a:pt x="0" y="123"/>
                    <a:pt x="0" y="297"/>
                  </a:cubicBezTo>
                  <a:lnTo>
                    <a:pt x="0" y="5341"/>
                  </a:lnTo>
                  <a:cubicBezTo>
                    <a:pt x="0" y="5464"/>
                    <a:pt x="123" y="5597"/>
                    <a:pt x="298" y="5597"/>
                  </a:cubicBezTo>
                  <a:lnTo>
                    <a:pt x="3373" y="5597"/>
                  </a:lnTo>
                  <a:cubicBezTo>
                    <a:pt x="3506" y="5597"/>
                    <a:pt x="3629" y="5464"/>
                    <a:pt x="3629" y="5341"/>
                  </a:cubicBezTo>
                  <a:lnTo>
                    <a:pt x="3629" y="297"/>
                  </a:lnTo>
                  <a:cubicBezTo>
                    <a:pt x="3629" y="123"/>
                    <a:pt x="350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1"/>
            <p:cNvSpPr/>
            <p:nvPr/>
          </p:nvSpPr>
          <p:spPr>
            <a:xfrm>
              <a:off x="6423663" y="2707250"/>
              <a:ext cx="14900" cy="47950"/>
            </a:xfrm>
            <a:custGeom>
              <a:avLst/>
              <a:gdLst/>
              <a:ahLst/>
              <a:cxnLst/>
              <a:rect l="l" t="t" r="r" b="b"/>
              <a:pathLst>
                <a:path w="596" h="1918" extrusionOk="0">
                  <a:moveTo>
                    <a:pt x="257" y="0"/>
                  </a:moveTo>
                  <a:cubicBezTo>
                    <a:pt x="83" y="41"/>
                    <a:pt x="1" y="165"/>
                    <a:pt x="1" y="298"/>
                  </a:cubicBezTo>
                  <a:lnTo>
                    <a:pt x="1" y="1620"/>
                  </a:lnTo>
                  <a:cubicBezTo>
                    <a:pt x="1" y="1743"/>
                    <a:pt x="83" y="1876"/>
                    <a:pt x="257" y="1917"/>
                  </a:cubicBezTo>
                  <a:cubicBezTo>
                    <a:pt x="432" y="1917"/>
                    <a:pt x="596" y="1794"/>
                    <a:pt x="596" y="1620"/>
                  </a:cubicBezTo>
                  <a:lnTo>
                    <a:pt x="596" y="298"/>
                  </a:lnTo>
                  <a:cubicBezTo>
                    <a:pt x="596" y="123"/>
                    <a:pt x="432" y="0"/>
                    <a:pt x="25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1"/>
            <p:cNvSpPr/>
            <p:nvPr/>
          </p:nvSpPr>
          <p:spPr>
            <a:xfrm>
              <a:off x="6346788" y="2520150"/>
              <a:ext cx="211475" cy="345000"/>
            </a:xfrm>
            <a:custGeom>
              <a:avLst/>
              <a:gdLst/>
              <a:ahLst/>
              <a:cxnLst/>
              <a:rect l="l" t="t" r="r" b="b"/>
              <a:pathLst>
                <a:path w="8459" h="13800" extrusionOk="0">
                  <a:moveTo>
                    <a:pt x="5598" y="2400"/>
                  </a:moveTo>
                  <a:cubicBezTo>
                    <a:pt x="5895" y="2400"/>
                    <a:pt x="6151" y="2615"/>
                    <a:pt x="6151" y="2912"/>
                  </a:cubicBezTo>
                  <a:lnTo>
                    <a:pt x="6151" y="13123"/>
                  </a:lnTo>
                  <a:lnTo>
                    <a:pt x="3455" y="12303"/>
                  </a:lnTo>
                  <a:lnTo>
                    <a:pt x="3291" y="12303"/>
                  </a:lnTo>
                  <a:lnTo>
                    <a:pt x="595" y="13123"/>
                  </a:lnTo>
                  <a:lnTo>
                    <a:pt x="595" y="2912"/>
                  </a:lnTo>
                  <a:cubicBezTo>
                    <a:pt x="595" y="2615"/>
                    <a:pt x="810" y="2400"/>
                    <a:pt x="1108" y="2400"/>
                  </a:cubicBezTo>
                  <a:lnTo>
                    <a:pt x="3076" y="2400"/>
                  </a:lnTo>
                  <a:lnTo>
                    <a:pt x="3076" y="2738"/>
                  </a:lnTo>
                  <a:lnTo>
                    <a:pt x="3076" y="3333"/>
                  </a:lnTo>
                  <a:lnTo>
                    <a:pt x="2738" y="3333"/>
                  </a:lnTo>
                  <a:cubicBezTo>
                    <a:pt x="2563" y="3333"/>
                    <a:pt x="2430" y="3425"/>
                    <a:pt x="2389" y="3589"/>
                  </a:cubicBezTo>
                  <a:cubicBezTo>
                    <a:pt x="2389" y="3763"/>
                    <a:pt x="2522" y="3937"/>
                    <a:pt x="2686" y="3937"/>
                  </a:cubicBezTo>
                  <a:lnTo>
                    <a:pt x="4019" y="3937"/>
                  </a:lnTo>
                  <a:cubicBezTo>
                    <a:pt x="4142" y="3937"/>
                    <a:pt x="4275" y="3804"/>
                    <a:pt x="4316" y="3681"/>
                  </a:cubicBezTo>
                  <a:cubicBezTo>
                    <a:pt x="4357" y="3507"/>
                    <a:pt x="4183" y="3333"/>
                    <a:pt x="4019" y="3333"/>
                  </a:cubicBezTo>
                  <a:lnTo>
                    <a:pt x="3671" y="3333"/>
                  </a:lnTo>
                  <a:lnTo>
                    <a:pt x="3671" y="2738"/>
                  </a:lnTo>
                  <a:lnTo>
                    <a:pt x="3671" y="2400"/>
                  </a:lnTo>
                  <a:close/>
                  <a:moveTo>
                    <a:pt x="5762" y="1"/>
                  </a:moveTo>
                  <a:cubicBezTo>
                    <a:pt x="4614" y="1"/>
                    <a:pt x="3589" y="770"/>
                    <a:pt x="3250" y="1795"/>
                  </a:cubicBezTo>
                  <a:lnTo>
                    <a:pt x="339" y="1795"/>
                  </a:lnTo>
                  <a:cubicBezTo>
                    <a:pt x="124" y="1795"/>
                    <a:pt x="1" y="1928"/>
                    <a:pt x="1" y="2143"/>
                  </a:cubicBezTo>
                  <a:lnTo>
                    <a:pt x="1" y="13543"/>
                  </a:lnTo>
                  <a:cubicBezTo>
                    <a:pt x="31" y="13703"/>
                    <a:pt x="135" y="13790"/>
                    <a:pt x="254" y="13790"/>
                  </a:cubicBezTo>
                  <a:cubicBezTo>
                    <a:pt x="295" y="13790"/>
                    <a:pt x="338" y="13779"/>
                    <a:pt x="380" y="13758"/>
                  </a:cubicBezTo>
                  <a:lnTo>
                    <a:pt x="3373" y="12907"/>
                  </a:lnTo>
                  <a:lnTo>
                    <a:pt x="6326" y="13758"/>
                  </a:lnTo>
                  <a:cubicBezTo>
                    <a:pt x="6367" y="13799"/>
                    <a:pt x="6408" y="13799"/>
                    <a:pt x="6408" y="13799"/>
                  </a:cubicBezTo>
                  <a:cubicBezTo>
                    <a:pt x="6531" y="13799"/>
                    <a:pt x="6664" y="13717"/>
                    <a:pt x="6705" y="13543"/>
                  </a:cubicBezTo>
                  <a:lnTo>
                    <a:pt x="6705" y="2143"/>
                  </a:lnTo>
                  <a:cubicBezTo>
                    <a:pt x="6705" y="1928"/>
                    <a:pt x="6582" y="1795"/>
                    <a:pt x="6408" y="1795"/>
                  </a:cubicBezTo>
                  <a:lnTo>
                    <a:pt x="3886" y="1795"/>
                  </a:lnTo>
                  <a:cubicBezTo>
                    <a:pt x="4220" y="1104"/>
                    <a:pt x="4932" y="623"/>
                    <a:pt x="5765" y="623"/>
                  </a:cubicBezTo>
                  <a:cubicBezTo>
                    <a:pt x="6415" y="623"/>
                    <a:pt x="7138" y="916"/>
                    <a:pt x="7812" y="1631"/>
                  </a:cubicBezTo>
                  <a:cubicBezTo>
                    <a:pt x="7863" y="1672"/>
                    <a:pt x="7863" y="1754"/>
                    <a:pt x="7863" y="1846"/>
                  </a:cubicBezTo>
                  <a:lnTo>
                    <a:pt x="7863" y="5260"/>
                  </a:lnTo>
                  <a:cubicBezTo>
                    <a:pt x="7863" y="5260"/>
                    <a:pt x="7904" y="5260"/>
                    <a:pt x="7904" y="5301"/>
                  </a:cubicBezTo>
                  <a:cubicBezTo>
                    <a:pt x="7993" y="5390"/>
                    <a:pt x="8087" y="5427"/>
                    <a:pt x="8171" y="5427"/>
                  </a:cubicBezTo>
                  <a:cubicBezTo>
                    <a:pt x="8331" y="5427"/>
                    <a:pt x="8458" y="5294"/>
                    <a:pt x="8458" y="5127"/>
                  </a:cubicBezTo>
                  <a:lnTo>
                    <a:pt x="8458" y="2738"/>
                  </a:lnTo>
                  <a:cubicBezTo>
                    <a:pt x="8458" y="1241"/>
                    <a:pt x="7259" y="1"/>
                    <a:pt x="576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61"/>
          <p:cNvGrpSpPr/>
          <p:nvPr/>
        </p:nvGrpSpPr>
        <p:grpSpPr>
          <a:xfrm>
            <a:off x="4735263" y="2554500"/>
            <a:ext cx="343950" cy="277075"/>
            <a:chOff x="4735263" y="2554500"/>
            <a:chExt cx="343950" cy="277075"/>
          </a:xfrm>
        </p:grpSpPr>
        <p:sp>
          <p:nvSpPr>
            <p:cNvPr id="1023" name="Google Shape;1023;p61"/>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1"/>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1"/>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1"/>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1"/>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 name="Google Shape;1028;p61"/>
          <p:cNvGrpSpPr/>
          <p:nvPr/>
        </p:nvGrpSpPr>
        <p:grpSpPr>
          <a:xfrm>
            <a:off x="4035838" y="2520150"/>
            <a:ext cx="343975" cy="345000"/>
            <a:chOff x="4035838" y="2520150"/>
            <a:chExt cx="343975" cy="345000"/>
          </a:xfrm>
        </p:grpSpPr>
        <p:sp>
          <p:nvSpPr>
            <p:cNvPr id="1029" name="Google Shape;1029;p61"/>
            <p:cNvSpPr/>
            <p:nvPr/>
          </p:nvSpPr>
          <p:spPr>
            <a:xfrm>
              <a:off x="4243188" y="2565000"/>
              <a:ext cx="37175" cy="15150"/>
            </a:xfrm>
            <a:custGeom>
              <a:avLst/>
              <a:gdLst/>
              <a:ahLst/>
              <a:cxnLst/>
              <a:rect l="l" t="t" r="r" b="b"/>
              <a:pathLst>
                <a:path w="1487" h="606" extrusionOk="0">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1"/>
            <p:cNvSpPr/>
            <p:nvPr/>
          </p:nvSpPr>
          <p:spPr>
            <a:xfrm>
              <a:off x="4243188" y="2608825"/>
              <a:ext cx="37175" cy="15150"/>
            </a:xfrm>
            <a:custGeom>
              <a:avLst/>
              <a:gdLst/>
              <a:ahLst/>
              <a:cxnLst/>
              <a:rect l="l" t="t" r="r" b="b"/>
              <a:pathLst>
                <a:path w="1487" h="606" extrusionOk="0">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1"/>
            <p:cNvSpPr/>
            <p:nvPr/>
          </p:nvSpPr>
          <p:spPr>
            <a:xfrm>
              <a:off x="4243188" y="2652650"/>
              <a:ext cx="37175" cy="14900"/>
            </a:xfrm>
            <a:custGeom>
              <a:avLst/>
              <a:gdLst/>
              <a:ahLst/>
              <a:cxnLst/>
              <a:rect l="l" t="t" r="r" b="b"/>
              <a:pathLst>
                <a:path w="1487" h="596" extrusionOk="0">
                  <a:moveTo>
                    <a:pt x="298" y="1"/>
                  </a:moveTo>
                  <a:cubicBezTo>
                    <a:pt x="123" y="1"/>
                    <a:pt x="0" y="175"/>
                    <a:pt x="41" y="339"/>
                  </a:cubicBezTo>
                  <a:cubicBezTo>
                    <a:pt x="41" y="472"/>
                    <a:pt x="164" y="596"/>
                    <a:pt x="339" y="596"/>
                  </a:cubicBezTo>
                  <a:lnTo>
                    <a:pt x="1189" y="596"/>
                  </a:lnTo>
                  <a:cubicBezTo>
                    <a:pt x="1364" y="596"/>
                    <a:pt x="1487" y="431"/>
                    <a:pt x="1487" y="257"/>
                  </a:cubicBezTo>
                  <a:cubicBezTo>
                    <a:pt x="1446" y="83"/>
                    <a:pt x="1323" y="1"/>
                    <a:pt x="118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1"/>
            <p:cNvSpPr/>
            <p:nvPr/>
          </p:nvSpPr>
          <p:spPr>
            <a:xfrm>
              <a:off x="4134263" y="2565000"/>
              <a:ext cx="37175" cy="15150"/>
            </a:xfrm>
            <a:custGeom>
              <a:avLst/>
              <a:gdLst/>
              <a:ahLst/>
              <a:cxnLst/>
              <a:rect l="l" t="t" r="r" b="b"/>
              <a:pathLst>
                <a:path w="1487" h="606" extrusionOk="0">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1"/>
            <p:cNvSpPr/>
            <p:nvPr/>
          </p:nvSpPr>
          <p:spPr>
            <a:xfrm>
              <a:off x="4134263" y="2608825"/>
              <a:ext cx="37175" cy="15150"/>
            </a:xfrm>
            <a:custGeom>
              <a:avLst/>
              <a:gdLst/>
              <a:ahLst/>
              <a:cxnLst/>
              <a:rect l="l" t="t" r="r" b="b"/>
              <a:pathLst>
                <a:path w="1487" h="606" extrusionOk="0">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1"/>
            <p:cNvSpPr/>
            <p:nvPr/>
          </p:nvSpPr>
          <p:spPr>
            <a:xfrm>
              <a:off x="4134263" y="2652650"/>
              <a:ext cx="37175" cy="14900"/>
            </a:xfrm>
            <a:custGeom>
              <a:avLst/>
              <a:gdLst/>
              <a:ahLst/>
              <a:cxnLst/>
              <a:rect l="l" t="t" r="r" b="b"/>
              <a:pathLst>
                <a:path w="1487" h="596" extrusionOk="0">
                  <a:moveTo>
                    <a:pt x="298" y="1"/>
                  </a:moveTo>
                  <a:cubicBezTo>
                    <a:pt x="123" y="1"/>
                    <a:pt x="0" y="175"/>
                    <a:pt x="0" y="339"/>
                  </a:cubicBezTo>
                  <a:cubicBezTo>
                    <a:pt x="41" y="472"/>
                    <a:pt x="164" y="596"/>
                    <a:pt x="298" y="596"/>
                  </a:cubicBezTo>
                  <a:lnTo>
                    <a:pt x="1190" y="596"/>
                  </a:lnTo>
                  <a:cubicBezTo>
                    <a:pt x="1364" y="596"/>
                    <a:pt x="1487" y="431"/>
                    <a:pt x="1446" y="257"/>
                  </a:cubicBezTo>
                  <a:cubicBezTo>
                    <a:pt x="1446" y="83"/>
                    <a:pt x="1323" y="1"/>
                    <a:pt x="114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1"/>
            <p:cNvSpPr/>
            <p:nvPr/>
          </p:nvSpPr>
          <p:spPr>
            <a:xfrm>
              <a:off x="4035838" y="2520150"/>
              <a:ext cx="343975" cy="345000"/>
            </a:xfrm>
            <a:custGeom>
              <a:avLst/>
              <a:gdLst/>
              <a:ahLst/>
              <a:cxnLst/>
              <a:rect l="l" t="t" r="r" b="b"/>
              <a:pathLst>
                <a:path w="13759" h="13800" extrusionOk="0">
                  <a:moveTo>
                    <a:pt x="5127" y="606"/>
                  </a:moveTo>
                  <a:cubicBezTo>
                    <a:pt x="5680" y="606"/>
                    <a:pt x="6193" y="862"/>
                    <a:pt x="6582" y="1282"/>
                  </a:cubicBezTo>
                  <a:lnTo>
                    <a:pt x="6582" y="7525"/>
                  </a:lnTo>
                  <a:cubicBezTo>
                    <a:pt x="6152" y="7228"/>
                    <a:pt x="5639" y="7054"/>
                    <a:pt x="5127" y="7054"/>
                  </a:cubicBezTo>
                  <a:lnTo>
                    <a:pt x="2779" y="7054"/>
                  </a:lnTo>
                  <a:lnTo>
                    <a:pt x="2779" y="606"/>
                  </a:lnTo>
                  <a:close/>
                  <a:moveTo>
                    <a:pt x="10939" y="606"/>
                  </a:moveTo>
                  <a:lnTo>
                    <a:pt x="10939" y="7054"/>
                  </a:lnTo>
                  <a:lnTo>
                    <a:pt x="8633" y="7054"/>
                  </a:lnTo>
                  <a:cubicBezTo>
                    <a:pt x="8079" y="7054"/>
                    <a:pt x="7566" y="7228"/>
                    <a:pt x="7177" y="7525"/>
                  </a:cubicBezTo>
                  <a:lnTo>
                    <a:pt x="7177" y="1282"/>
                  </a:lnTo>
                  <a:cubicBezTo>
                    <a:pt x="7525" y="862"/>
                    <a:pt x="8079" y="606"/>
                    <a:pt x="8633" y="606"/>
                  </a:cubicBezTo>
                  <a:close/>
                  <a:moveTo>
                    <a:pt x="12139" y="2871"/>
                  </a:moveTo>
                  <a:cubicBezTo>
                    <a:pt x="12436" y="2871"/>
                    <a:pt x="12692" y="3076"/>
                    <a:pt x="12692" y="3384"/>
                  </a:cubicBezTo>
                  <a:lnTo>
                    <a:pt x="12692" y="10980"/>
                  </a:lnTo>
                  <a:lnTo>
                    <a:pt x="1026" y="10980"/>
                  </a:lnTo>
                  <a:lnTo>
                    <a:pt x="1026" y="3384"/>
                  </a:lnTo>
                  <a:cubicBezTo>
                    <a:pt x="1026" y="3076"/>
                    <a:pt x="1282" y="2871"/>
                    <a:pt x="1539" y="2871"/>
                  </a:cubicBezTo>
                  <a:lnTo>
                    <a:pt x="2184" y="2871"/>
                  </a:lnTo>
                  <a:lnTo>
                    <a:pt x="2184" y="7351"/>
                  </a:lnTo>
                  <a:cubicBezTo>
                    <a:pt x="2184" y="7484"/>
                    <a:pt x="2307" y="7649"/>
                    <a:pt x="2482" y="7649"/>
                  </a:cubicBezTo>
                  <a:lnTo>
                    <a:pt x="5045" y="7649"/>
                  </a:lnTo>
                  <a:cubicBezTo>
                    <a:pt x="5680" y="7649"/>
                    <a:pt x="6244" y="7905"/>
                    <a:pt x="6623" y="8376"/>
                  </a:cubicBezTo>
                  <a:cubicBezTo>
                    <a:pt x="6664" y="8458"/>
                    <a:pt x="6757" y="8510"/>
                    <a:pt x="6839" y="8510"/>
                  </a:cubicBezTo>
                  <a:cubicBezTo>
                    <a:pt x="6962" y="8510"/>
                    <a:pt x="7054" y="8458"/>
                    <a:pt x="7095" y="8376"/>
                  </a:cubicBezTo>
                  <a:cubicBezTo>
                    <a:pt x="7433" y="7905"/>
                    <a:pt x="7987" y="7649"/>
                    <a:pt x="8592" y="7649"/>
                  </a:cubicBezTo>
                  <a:lnTo>
                    <a:pt x="11237" y="7649"/>
                  </a:lnTo>
                  <a:cubicBezTo>
                    <a:pt x="11411" y="7649"/>
                    <a:pt x="11534" y="7484"/>
                    <a:pt x="11534" y="7351"/>
                  </a:cubicBezTo>
                  <a:lnTo>
                    <a:pt x="11534" y="2871"/>
                  </a:lnTo>
                  <a:close/>
                  <a:moveTo>
                    <a:pt x="13164" y="11585"/>
                  </a:moveTo>
                  <a:lnTo>
                    <a:pt x="13164" y="12303"/>
                  </a:lnTo>
                  <a:cubicBezTo>
                    <a:pt x="13164" y="12774"/>
                    <a:pt x="12733" y="13205"/>
                    <a:pt x="12262" y="13205"/>
                  </a:cubicBezTo>
                  <a:lnTo>
                    <a:pt x="1498" y="13205"/>
                  </a:lnTo>
                  <a:cubicBezTo>
                    <a:pt x="985" y="13205"/>
                    <a:pt x="554" y="12774"/>
                    <a:pt x="554" y="12303"/>
                  </a:cubicBezTo>
                  <a:lnTo>
                    <a:pt x="554" y="11585"/>
                  </a:lnTo>
                  <a:close/>
                  <a:moveTo>
                    <a:pt x="2482" y="1"/>
                  </a:moveTo>
                  <a:cubicBezTo>
                    <a:pt x="2307" y="1"/>
                    <a:pt x="2184" y="134"/>
                    <a:pt x="2184" y="308"/>
                  </a:cubicBezTo>
                  <a:lnTo>
                    <a:pt x="2184" y="2266"/>
                  </a:lnTo>
                  <a:lnTo>
                    <a:pt x="1539" y="2266"/>
                  </a:lnTo>
                  <a:cubicBezTo>
                    <a:pt x="944" y="2266"/>
                    <a:pt x="431" y="2738"/>
                    <a:pt x="431" y="3384"/>
                  </a:cubicBezTo>
                  <a:lnTo>
                    <a:pt x="431" y="10980"/>
                  </a:lnTo>
                  <a:lnTo>
                    <a:pt x="257" y="10980"/>
                  </a:lnTo>
                  <a:cubicBezTo>
                    <a:pt x="134" y="10980"/>
                    <a:pt x="1" y="11113"/>
                    <a:pt x="1" y="11278"/>
                  </a:cubicBezTo>
                  <a:lnTo>
                    <a:pt x="1" y="12303"/>
                  </a:lnTo>
                  <a:cubicBezTo>
                    <a:pt x="1" y="13123"/>
                    <a:pt x="647" y="13799"/>
                    <a:pt x="1498" y="13799"/>
                  </a:cubicBezTo>
                  <a:lnTo>
                    <a:pt x="12262" y="13799"/>
                  </a:lnTo>
                  <a:cubicBezTo>
                    <a:pt x="13072" y="13799"/>
                    <a:pt x="13758" y="13123"/>
                    <a:pt x="13758" y="12303"/>
                  </a:cubicBezTo>
                  <a:lnTo>
                    <a:pt x="13758" y="11278"/>
                  </a:lnTo>
                  <a:cubicBezTo>
                    <a:pt x="13758" y="11113"/>
                    <a:pt x="13625" y="10980"/>
                    <a:pt x="13461" y="10980"/>
                  </a:cubicBezTo>
                  <a:lnTo>
                    <a:pt x="13287" y="10980"/>
                  </a:lnTo>
                  <a:lnTo>
                    <a:pt x="13287" y="3384"/>
                  </a:lnTo>
                  <a:cubicBezTo>
                    <a:pt x="13287" y="2738"/>
                    <a:pt x="12774" y="2266"/>
                    <a:pt x="12139" y="2266"/>
                  </a:cubicBezTo>
                  <a:lnTo>
                    <a:pt x="11534" y="2266"/>
                  </a:lnTo>
                  <a:lnTo>
                    <a:pt x="11534" y="308"/>
                  </a:lnTo>
                  <a:cubicBezTo>
                    <a:pt x="11534" y="134"/>
                    <a:pt x="11411" y="1"/>
                    <a:pt x="11237" y="1"/>
                  </a:cubicBezTo>
                  <a:lnTo>
                    <a:pt x="8592" y="1"/>
                  </a:lnTo>
                  <a:cubicBezTo>
                    <a:pt x="7946" y="1"/>
                    <a:pt x="7310" y="308"/>
                    <a:pt x="6839" y="729"/>
                  </a:cubicBezTo>
                  <a:cubicBezTo>
                    <a:pt x="6408" y="308"/>
                    <a:pt x="5772" y="1"/>
                    <a:pt x="508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1"/>
            <p:cNvSpPr/>
            <p:nvPr/>
          </p:nvSpPr>
          <p:spPr>
            <a:xfrm>
              <a:off x="4139388" y="2756200"/>
              <a:ext cx="135850" cy="15150"/>
            </a:xfrm>
            <a:custGeom>
              <a:avLst/>
              <a:gdLst/>
              <a:ahLst/>
              <a:cxnLst/>
              <a:rect l="l" t="t" r="r" b="b"/>
              <a:pathLst>
                <a:path w="5434" h="606" extrusionOk="0">
                  <a:moveTo>
                    <a:pt x="308" y="1"/>
                  </a:moveTo>
                  <a:cubicBezTo>
                    <a:pt x="134" y="1"/>
                    <a:pt x="0" y="175"/>
                    <a:pt x="0" y="349"/>
                  </a:cubicBezTo>
                  <a:cubicBezTo>
                    <a:pt x="52" y="513"/>
                    <a:pt x="175" y="605"/>
                    <a:pt x="308" y="605"/>
                  </a:cubicBezTo>
                  <a:lnTo>
                    <a:pt x="5126" y="605"/>
                  </a:lnTo>
                  <a:cubicBezTo>
                    <a:pt x="5300" y="605"/>
                    <a:pt x="5434" y="472"/>
                    <a:pt x="5434" y="257"/>
                  </a:cubicBezTo>
                  <a:cubicBezTo>
                    <a:pt x="5383" y="134"/>
                    <a:pt x="5259"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61"/>
          <p:cNvGrpSpPr/>
          <p:nvPr/>
        </p:nvGrpSpPr>
        <p:grpSpPr>
          <a:xfrm>
            <a:off x="5596113" y="2520150"/>
            <a:ext cx="293750" cy="345000"/>
            <a:chOff x="5596113" y="2520150"/>
            <a:chExt cx="293750" cy="345000"/>
          </a:xfrm>
        </p:grpSpPr>
        <p:sp>
          <p:nvSpPr>
            <p:cNvPr id="1038" name="Google Shape;1038;p61"/>
            <p:cNvSpPr/>
            <p:nvPr/>
          </p:nvSpPr>
          <p:spPr>
            <a:xfrm>
              <a:off x="5768088" y="2747750"/>
              <a:ext cx="70500" cy="70500"/>
            </a:xfrm>
            <a:custGeom>
              <a:avLst/>
              <a:gdLst/>
              <a:ahLst/>
              <a:cxnLst/>
              <a:rect l="l" t="t" r="r" b="b"/>
              <a:pathLst>
                <a:path w="2820" h="2820" extrusionOk="0">
                  <a:moveTo>
                    <a:pt x="2389" y="0"/>
                  </a:moveTo>
                  <a:lnTo>
                    <a:pt x="1" y="2389"/>
                  </a:lnTo>
                  <a:lnTo>
                    <a:pt x="421" y="2819"/>
                  </a:lnTo>
                  <a:lnTo>
                    <a:pt x="2820" y="43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1"/>
            <p:cNvSpPr/>
            <p:nvPr/>
          </p:nvSpPr>
          <p:spPr>
            <a:xfrm>
              <a:off x="5596113" y="2565000"/>
              <a:ext cx="244525" cy="300150"/>
            </a:xfrm>
            <a:custGeom>
              <a:avLst/>
              <a:gdLst/>
              <a:ahLst/>
              <a:cxnLst/>
              <a:rect l="l" t="t" r="r" b="b"/>
              <a:pathLst>
                <a:path w="9781" h="12006" extrusionOk="0">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1"/>
            <p:cNvSpPr/>
            <p:nvPr/>
          </p:nvSpPr>
          <p:spPr>
            <a:xfrm>
              <a:off x="5661213" y="2619600"/>
              <a:ext cx="100500" cy="14900"/>
            </a:xfrm>
            <a:custGeom>
              <a:avLst/>
              <a:gdLst/>
              <a:ahLst/>
              <a:cxnLst/>
              <a:rect l="l" t="t" r="r" b="b"/>
              <a:pathLst>
                <a:path w="4020" h="596" extrusionOk="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1"/>
            <p:cNvSpPr/>
            <p:nvPr/>
          </p:nvSpPr>
          <p:spPr>
            <a:xfrm>
              <a:off x="5688888" y="2663425"/>
              <a:ext cx="60000" cy="14900"/>
            </a:xfrm>
            <a:custGeom>
              <a:avLst/>
              <a:gdLst/>
              <a:ahLst/>
              <a:cxnLst/>
              <a:rect l="l" t="t" r="r" b="b"/>
              <a:pathLst>
                <a:path w="2400" h="596" extrusionOk="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1"/>
            <p:cNvSpPr/>
            <p:nvPr/>
          </p:nvSpPr>
          <p:spPr>
            <a:xfrm>
              <a:off x="5732713" y="2520150"/>
              <a:ext cx="157150" cy="158175"/>
            </a:xfrm>
            <a:custGeom>
              <a:avLst/>
              <a:gdLst/>
              <a:ahLst/>
              <a:cxnLst/>
              <a:rect l="l" t="t" r="r" b="b"/>
              <a:pathLst>
                <a:path w="6286" h="6327" extrusionOk="0">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1"/>
            <p:cNvSpPr/>
            <p:nvPr/>
          </p:nvSpPr>
          <p:spPr>
            <a:xfrm>
              <a:off x="5787313" y="2575525"/>
              <a:ext cx="48975" cy="48450"/>
            </a:xfrm>
            <a:custGeom>
              <a:avLst/>
              <a:gdLst/>
              <a:ahLst/>
              <a:cxnLst/>
              <a:rect l="l" t="t" r="r" b="b"/>
              <a:pathLst>
                <a:path w="1959" h="1938" extrusionOk="0">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1"/>
            <p:cNvSpPr/>
            <p:nvPr/>
          </p:nvSpPr>
          <p:spPr>
            <a:xfrm>
              <a:off x="5780913" y="2570400"/>
              <a:ext cx="17950" cy="15150"/>
            </a:xfrm>
            <a:custGeom>
              <a:avLst/>
              <a:gdLst/>
              <a:ahLst/>
              <a:cxnLst/>
              <a:rect l="l" t="t" r="r" b="b"/>
              <a:pathLst>
                <a:path w="718" h="606" extrusionOk="0">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1"/>
            <p:cNvSpPr/>
            <p:nvPr/>
          </p:nvSpPr>
          <p:spPr>
            <a:xfrm>
              <a:off x="5824488" y="2614225"/>
              <a:ext cx="18200" cy="14875"/>
            </a:xfrm>
            <a:custGeom>
              <a:avLst/>
              <a:gdLst/>
              <a:ahLst/>
              <a:cxnLst/>
              <a:rect l="l" t="t" r="r" b="b"/>
              <a:pathLst>
                <a:path w="728" h="595" extrusionOk="0">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 name="Google Shape;1046;p61"/>
          <p:cNvGrpSpPr/>
          <p:nvPr/>
        </p:nvGrpSpPr>
        <p:grpSpPr>
          <a:xfrm>
            <a:off x="2509913" y="2520475"/>
            <a:ext cx="343950" cy="344675"/>
            <a:chOff x="2509913" y="2520475"/>
            <a:chExt cx="343950" cy="344675"/>
          </a:xfrm>
        </p:grpSpPr>
        <p:sp>
          <p:nvSpPr>
            <p:cNvPr id="1047" name="Google Shape;1047;p61"/>
            <p:cNvSpPr/>
            <p:nvPr/>
          </p:nvSpPr>
          <p:spPr>
            <a:xfrm>
              <a:off x="2509913" y="2608825"/>
              <a:ext cx="343950" cy="256325"/>
            </a:xfrm>
            <a:custGeom>
              <a:avLst/>
              <a:gdLst/>
              <a:ahLst/>
              <a:cxnLst/>
              <a:rect l="l" t="t" r="r" b="b"/>
              <a:pathLst>
                <a:path w="13758" h="10253" extrusionOk="0">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1"/>
            <p:cNvSpPr/>
            <p:nvPr/>
          </p:nvSpPr>
          <p:spPr>
            <a:xfrm>
              <a:off x="2744938" y="2658050"/>
              <a:ext cx="65100" cy="14875"/>
            </a:xfrm>
            <a:custGeom>
              <a:avLst/>
              <a:gdLst/>
              <a:ahLst/>
              <a:cxnLst/>
              <a:rect l="l" t="t" r="r" b="b"/>
              <a:pathLst>
                <a:path w="2604" h="595" extrusionOk="0">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1"/>
            <p:cNvSpPr/>
            <p:nvPr/>
          </p:nvSpPr>
          <p:spPr>
            <a:xfrm>
              <a:off x="2553738" y="2658050"/>
              <a:ext cx="65125" cy="14875"/>
            </a:xfrm>
            <a:custGeom>
              <a:avLst/>
              <a:gdLst/>
              <a:ahLst/>
              <a:cxnLst/>
              <a:rect l="l" t="t" r="r" b="b"/>
              <a:pathLst>
                <a:path w="2605" h="595" extrusionOk="0">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1"/>
            <p:cNvSpPr/>
            <p:nvPr/>
          </p:nvSpPr>
          <p:spPr>
            <a:xfrm>
              <a:off x="2553738" y="2707250"/>
              <a:ext cx="91775" cy="14900"/>
            </a:xfrm>
            <a:custGeom>
              <a:avLst/>
              <a:gdLst/>
              <a:ahLst/>
              <a:cxnLst/>
              <a:rect l="l" t="t" r="r" b="b"/>
              <a:pathLst>
                <a:path w="3671" h="596" extrusionOk="0">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1"/>
            <p:cNvSpPr/>
            <p:nvPr/>
          </p:nvSpPr>
          <p:spPr>
            <a:xfrm>
              <a:off x="2564513" y="2756200"/>
              <a:ext cx="81000" cy="15150"/>
            </a:xfrm>
            <a:custGeom>
              <a:avLst/>
              <a:gdLst/>
              <a:ahLst/>
              <a:cxnLst/>
              <a:rect l="l" t="t" r="r" b="b"/>
              <a:pathLst>
                <a:path w="3240" h="606" extrusionOk="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1"/>
            <p:cNvSpPr/>
            <p:nvPr/>
          </p:nvSpPr>
          <p:spPr>
            <a:xfrm>
              <a:off x="2716988" y="2707250"/>
              <a:ext cx="93050" cy="14900"/>
            </a:xfrm>
            <a:custGeom>
              <a:avLst/>
              <a:gdLst/>
              <a:ahLst/>
              <a:cxnLst/>
              <a:rect l="l" t="t" r="r" b="b"/>
              <a:pathLst>
                <a:path w="3722" h="596" extrusionOk="0">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1"/>
            <p:cNvSpPr/>
            <p:nvPr/>
          </p:nvSpPr>
          <p:spPr>
            <a:xfrm>
              <a:off x="2716988" y="2756200"/>
              <a:ext cx="82300" cy="15150"/>
            </a:xfrm>
            <a:custGeom>
              <a:avLst/>
              <a:gdLst/>
              <a:ahLst/>
              <a:cxnLst/>
              <a:rect l="l" t="t" r="r" b="b"/>
              <a:pathLst>
                <a:path w="3292" h="606" extrusionOk="0">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1"/>
            <p:cNvSpPr/>
            <p:nvPr/>
          </p:nvSpPr>
          <p:spPr>
            <a:xfrm>
              <a:off x="2548363" y="2520475"/>
              <a:ext cx="267075" cy="179100"/>
            </a:xfrm>
            <a:custGeom>
              <a:avLst/>
              <a:gdLst/>
              <a:ahLst/>
              <a:cxnLst/>
              <a:rect l="l" t="t" r="r" b="b"/>
              <a:pathLst>
                <a:path w="10683" h="7164" extrusionOk="0">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61"/>
          <p:cNvGrpSpPr/>
          <p:nvPr/>
        </p:nvGrpSpPr>
        <p:grpSpPr>
          <a:xfrm>
            <a:off x="1003188" y="1986175"/>
            <a:ext cx="343975" cy="344100"/>
            <a:chOff x="1003188" y="1986175"/>
            <a:chExt cx="343975" cy="344100"/>
          </a:xfrm>
        </p:grpSpPr>
        <p:sp>
          <p:nvSpPr>
            <p:cNvPr id="1056" name="Google Shape;1056;p61"/>
            <p:cNvSpPr/>
            <p:nvPr/>
          </p:nvSpPr>
          <p:spPr>
            <a:xfrm>
              <a:off x="1090863" y="1986175"/>
              <a:ext cx="168650" cy="173150"/>
            </a:xfrm>
            <a:custGeom>
              <a:avLst/>
              <a:gdLst/>
              <a:ahLst/>
              <a:cxnLst/>
              <a:rect l="l" t="t" r="r" b="b"/>
              <a:pathLst>
                <a:path w="6746" h="6926" extrusionOk="0">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1"/>
            <p:cNvSpPr/>
            <p:nvPr/>
          </p:nvSpPr>
          <p:spPr>
            <a:xfrm>
              <a:off x="1003188" y="2144500"/>
              <a:ext cx="343975" cy="185775"/>
            </a:xfrm>
            <a:custGeom>
              <a:avLst/>
              <a:gdLst/>
              <a:ahLst/>
              <a:cxnLst/>
              <a:rect l="l" t="t" r="r" b="b"/>
              <a:pathLst>
                <a:path w="13759" h="7431" extrusionOk="0">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61"/>
          <p:cNvGrpSpPr/>
          <p:nvPr/>
        </p:nvGrpSpPr>
        <p:grpSpPr>
          <a:xfrm>
            <a:off x="7796863" y="2004525"/>
            <a:ext cx="343950" cy="288325"/>
            <a:chOff x="7796863" y="2004525"/>
            <a:chExt cx="343950" cy="288325"/>
          </a:xfrm>
        </p:grpSpPr>
        <p:sp>
          <p:nvSpPr>
            <p:cNvPr id="1059" name="Google Shape;1059;p61"/>
            <p:cNvSpPr/>
            <p:nvPr/>
          </p:nvSpPr>
          <p:spPr>
            <a:xfrm>
              <a:off x="7796863" y="2004525"/>
              <a:ext cx="343950" cy="288325"/>
            </a:xfrm>
            <a:custGeom>
              <a:avLst/>
              <a:gdLst/>
              <a:ahLst/>
              <a:cxnLst/>
              <a:rect l="l" t="t" r="r" b="b"/>
              <a:pathLst>
                <a:path w="13758" h="11533" extrusionOk="0">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1"/>
            <p:cNvSpPr/>
            <p:nvPr/>
          </p:nvSpPr>
          <p:spPr>
            <a:xfrm>
              <a:off x="7851463" y="2048350"/>
              <a:ext cx="48975" cy="58700"/>
            </a:xfrm>
            <a:custGeom>
              <a:avLst/>
              <a:gdLst/>
              <a:ahLst/>
              <a:cxnLst/>
              <a:rect l="l" t="t" r="r" b="b"/>
              <a:pathLst>
                <a:path w="1959" h="2348" extrusionOk="0">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1"/>
            <p:cNvSpPr/>
            <p:nvPr/>
          </p:nvSpPr>
          <p:spPr>
            <a:xfrm>
              <a:off x="7905788" y="2092175"/>
              <a:ext cx="27950" cy="14875"/>
            </a:xfrm>
            <a:custGeom>
              <a:avLst/>
              <a:gdLst/>
              <a:ahLst/>
              <a:cxnLst/>
              <a:rect l="l" t="t" r="r" b="b"/>
              <a:pathLst>
                <a:path w="1118" h="595" extrusionOk="0">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1"/>
            <p:cNvSpPr/>
            <p:nvPr/>
          </p:nvSpPr>
          <p:spPr>
            <a:xfrm>
              <a:off x="7851463" y="2135725"/>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1"/>
            <p:cNvSpPr/>
            <p:nvPr/>
          </p:nvSpPr>
          <p:spPr>
            <a:xfrm>
              <a:off x="8004188" y="2048350"/>
              <a:ext cx="82050" cy="14875"/>
            </a:xfrm>
            <a:custGeom>
              <a:avLst/>
              <a:gdLst/>
              <a:ahLst/>
              <a:cxnLst/>
              <a:rect l="l" t="t" r="r" b="b"/>
              <a:pathLst>
                <a:path w="3282" h="595" extrusionOk="0">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1"/>
            <p:cNvSpPr/>
            <p:nvPr/>
          </p:nvSpPr>
          <p:spPr>
            <a:xfrm>
              <a:off x="8004188" y="2092175"/>
              <a:ext cx="82050" cy="14875"/>
            </a:xfrm>
            <a:custGeom>
              <a:avLst/>
              <a:gdLst/>
              <a:ahLst/>
              <a:cxnLst/>
              <a:rect l="l" t="t" r="r" b="b"/>
              <a:pathLst>
                <a:path w="3282" h="595" extrusionOk="0">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1"/>
            <p:cNvSpPr/>
            <p:nvPr/>
          </p:nvSpPr>
          <p:spPr>
            <a:xfrm>
              <a:off x="8004188" y="2135725"/>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1"/>
            <p:cNvSpPr/>
            <p:nvPr/>
          </p:nvSpPr>
          <p:spPr>
            <a:xfrm>
              <a:off x="8004188" y="2179550"/>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1"/>
            <p:cNvSpPr/>
            <p:nvPr/>
          </p:nvSpPr>
          <p:spPr>
            <a:xfrm>
              <a:off x="7851463" y="2179550"/>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 name="Google Shape;1068;p61"/>
          <p:cNvGrpSpPr/>
          <p:nvPr/>
        </p:nvGrpSpPr>
        <p:grpSpPr>
          <a:xfrm>
            <a:off x="1751813" y="2520150"/>
            <a:ext cx="343700" cy="345000"/>
            <a:chOff x="1751813" y="2520150"/>
            <a:chExt cx="343700" cy="345000"/>
          </a:xfrm>
        </p:grpSpPr>
        <p:sp>
          <p:nvSpPr>
            <p:cNvPr id="1069" name="Google Shape;1069;p61"/>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1"/>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1"/>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1"/>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1"/>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1"/>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1"/>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61"/>
          <p:cNvGrpSpPr/>
          <p:nvPr/>
        </p:nvGrpSpPr>
        <p:grpSpPr>
          <a:xfrm>
            <a:off x="6339363" y="1976825"/>
            <a:ext cx="265800" cy="343725"/>
            <a:chOff x="6339363" y="1976825"/>
            <a:chExt cx="265800" cy="343725"/>
          </a:xfrm>
        </p:grpSpPr>
        <p:sp>
          <p:nvSpPr>
            <p:cNvPr id="1077" name="Google Shape;1077;p61"/>
            <p:cNvSpPr/>
            <p:nvPr/>
          </p:nvSpPr>
          <p:spPr>
            <a:xfrm>
              <a:off x="6339363" y="1976825"/>
              <a:ext cx="265800" cy="343725"/>
            </a:xfrm>
            <a:custGeom>
              <a:avLst/>
              <a:gdLst/>
              <a:ahLst/>
              <a:cxnLst/>
              <a:rect l="l" t="t" r="r" b="b"/>
              <a:pathLst>
                <a:path w="10632" h="13749" extrusionOk="0">
                  <a:moveTo>
                    <a:pt x="10036" y="595"/>
                  </a:moveTo>
                  <a:lnTo>
                    <a:pt x="10036" y="2174"/>
                  </a:lnTo>
                  <a:lnTo>
                    <a:pt x="1446" y="2174"/>
                  </a:lnTo>
                  <a:cubicBezTo>
                    <a:pt x="984" y="2174"/>
                    <a:pt x="595" y="1836"/>
                    <a:pt x="636" y="1364"/>
                  </a:cubicBezTo>
                  <a:cubicBezTo>
                    <a:pt x="636" y="934"/>
                    <a:pt x="1025" y="595"/>
                    <a:pt x="1446" y="595"/>
                  </a:cubicBezTo>
                  <a:close/>
                  <a:moveTo>
                    <a:pt x="595" y="2512"/>
                  </a:moveTo>
                  <a:cubicBezTo>
                    <a:pt x="810" y="2687"/>
                    <a:pt x="1066" y="2769"/>
                    <a:pt x="1405" y="2769"/>
                  </a:cubicBezTo>
                  <a:lnTo>
                    <a:pt x="10036" y="2769"/>
                  </a:lnTo>
                  <a:lnTo>
                    <a:pt x="10036" y="13153"/>
                  </a:lnTo>
                  <a:lnTo>
                    <a:pt x="1405" y="13153"/>
                  </a:lnTo>
                  <a:cubicBezTo>
                    <a:pt x="933" y="13153"/>
                    <a:pt x="595" y="12815"/>
                    <a:pt x="595" y="12344"/>
                  </a:cubicBezTo>
                  <a:lnTo>
                    <a:pt x="595" y="2512"/>
                  </a:lnTo>
                  <a:close/>
                  <a:moveTo>
                    <a:pt x="1405" y="1"/>
                  </a:moveTo>
                  <a:cubicBezTo>
                    <a:pt x="595" y="1"/>
                    <a:pt x="0" y="595"/>
                    <a:pt x="0" y="1405"/>
                  </a:cubicBezTo>
                  <a:lnTo>
                    <a:pt x="0" y="12344"/>
                  </a:lnTo>
                  <a:cubicBezTo>
                    <a:pt x="0" y="13112"/>
                    <a:pt x="595" y="13748"/>
                    <a:pt x="1405" y="13748"/>
                  </a:cubicBezTo>
                  <a:lnTo>
                    <a:pt x="10334" y="13748"/>
                  </a:lnTo>
                  <a:cubicBezTo>
                    <a:pt x="10508" y="13748"/>
                    <a:pt x="10631" y="13625"/>
                    <a:pt x="10631" y="13451"/>
                  </a:cubicBezTo>
                  <a:lnTo>
                    <a:pt x="10631" y="2471"/>
                  </a:lnTo>
                  <a:lnTo>
                    <a:pt x="10631" y="298"/>
                  </a:lnTo>
                  <a:cubicBezTo>
                    <a:pt x="10631" y="124"/>
                    <a:pt x="10508" y="1"/>
                    <a:pt x="1033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1"/>
            <p:cNvSpPr/>
            <p:nvPr/>
          </p:nvSpPr>
          <p:spPr>
            <a:xfrm>
              <a:off x="6377788" y="2069600"/>
              <a:ext cx="188925" cy="212500"/>
            </a:xfrm>
            <a:custGeom>
              <a:avLst/>
              <a:gdLst/>
              <a:ahLst/>
              <a:cxnLst/>
              <a:rect l="l" t="t" r="r" b="b"/>
              <a:pathLst>
                <a:path w="7557" h="8500" extrusionOk="0">
                  <a:moveTo>
                    <a:pt x="5896" y="595"/>
                  </a:moveTo>
                  <a:cubicBezTo>
                    <a:pt x="6019" y="1108"/>
                    <a:pt x="6449" y="1539"/>
                    <a:pt x="6962" y="1672"/>
                  </a:cubicBezTo>
                  <a:lnTo>
                    <a:pt x="6962" y="6839"/>
                  </a:lnTo>
                  <a:cubicBezTo>
                    <a:pt x="6449" y="6962"/>
                    <a:pt x="6019" y="7351"/>
                    <a:pt x="5896" y="7905"/>
                  </a:cubicBezTo>
                  <a:lnTo>
                    <a:pt x="1621" y="7905"/>
                  </a:lnTo>
                  <a:cubicBezTo>
                    <a:pt x="1539" y="7351"/>
                    <a:pt x="1108" y="6962"/>
                    <a:pt x="555" y="6839"/>
                  </a:cubicBezTo>
                  <a:lnTo>
                    <a:pt x="555" y="1672"/>
                  </a:lnTo>
                  <a:cubicBezTo>
                    <a:pt x="1108" y="1539"/>
                    <a:pt x="1539" y="1108"/>
                    <a:pt x="1621" y="595"/>
                  </a:cubicBezTo>
                  <a:close/>
                  <a:moveTo>
                    <a:pt x="1364" y="1"/>
                  </a:moveTo>
                  <a:cubicBezTo>
                    <a:pt x="1190" y="1"/>
                    <a:pt x="1067" y="134"/>
                    <a:pt x="1067" y="298"/>
                  </a:cubicBezTo>
                  <a:cubicBezTo>
                    <a:pt x="1067" y="729"/>
                    <a:pt x="729" y="1108"/>
                    <a:pt x="257" y="1108"/>
                  </a:cubicBezTo>
                  <a:cubicBezTo>
                    <a:pt x="124" y="1108"/>
                    <a:pt x="1" y="1241"/>
                    <a:pt x="1" y="1416"/>
                  </a:cubicBezTo>
                  <a:lnTo>
                    <a:pt x="1" y="7095"/>
                  </a:lnTo>
                  <a:cubicBezTo>
                    <a:pt x="1" y="7259"/>
                    <a:pt x="124" y="7392"/>
                    <a:pt x="257" y="7392"/>
                  </a:cubicBezTo>
                  <a:cubicBezTo>
                    <a:pt x="729" y="7392"/>
                    <a:pt x="1067" y="7730"/>
                    <a:pt x="1067" y="8202"/>
                  </a:cubicBezTo>
                  <a:cubicBezTo>
                    <a:pt x="1067" y="8335"/>
                    <a:pt x="1190" y="8499"/>
                    <a:pt x="1364" y="8499"/>
                  </a:cubicBezTo>
                  <a:lnTo>
                    <a:pt x="6193" y="8499"/>
                  </a:lnTo>
                  <a:cubicBezTo>
                    <a:pt x="6316" y="8499"/>
                    <a:pt x="6490" y="8335"/>
                    <a:pt x="6490" y="8202"/>
                  </a:cubicBezTo>
                  <a:cubicBezTo>
                    <a:pt x="6490" y="7730"/>
                    <a:pt x="6828" y="7392"/>
                    <a:pt x="7259" y="7392"/>
                  </a:cubicBezTo>
                  <a:cubicBezTo>
                    <a:pt x="7433" y="7392"/>
                    <a:pt x="7556" y="7259"/>
                    <a:pt x="7556" y="7095"/>
                  </a:cubicBezTo>
                  <a:lnTo>
                    <a:pt x="7556" y="1416"/>
                  </a:lnTo>
                  <a:cubicBezTo>
                    <a:pt x="7556" y="1241"/>
                    <a:pt x="7433" y="1108"/>
                    <a:pt x="7259" y="1108"/>
                  </a:cubicBezTo>
                  <a:cubicBezTo>
                    <a:pt x="6828" y="1108"/>
                    <a:pt x="6490" y="729"/>
                    <a:pt x="6490" y="298"/>
                  </a:cubicBezTo>
                  <a:cubicBezTo>
                    <a:pt x="6490" y="134"/>
                    <a:pt x="6316" y="1"/>
                    <a:pt x="619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1"/>
            <p:cNvSpPr/>
            <p:nvPr/>
          </p:nvSpPr>
          <p:spPr>
            <a:xfrm>
              <a:off x="6436488" y="2125225"/>
              <a:ext cx="70500" cy="101525"/>
            </a:xfrm>
            <a:custGeom>
              <a:avLst/>
              <a:gdLst/>
              <a:ahLst/>
              <a:cxnLst/>
              <a:rect l="l" t="t" r="r" b="b"/>
              <a:pathLst>
                <a:path w="2820" h="4061" extrusionOk="0">
                  <a:moveTo>
                    <a:pt x="1405" y="851"/>
                  </a:moveTo>
                  <a:lnTo>
                    <a:pt x="2174" y="2051"/>
                  </a:lnTo>
                  <a:lnTo>
                    <a:pt x="1405" y="3199"/>
                  </a:lnTo>
                  <a:lnTo>
                    <a:pt x="687" y="2051"/>
                  </a:lnTo>
                  <a:lnTo>
                    <a:pt x="1405" y="851"/>
                  </a:lnTo>
                  <a:close/>
                  <a:moveTo>
                    <a:pt x="1405" y="0"/>
                  </a:moveTo>
                  <a:cubicBezTo>
                    <a:pt x="1323" y="0"/>
                    <a:pt x="1241" y="41"/>
                    <a:pt x="1200" y="123"/>
                  </a:cubicBezTo>
                  <a:lnTo>
                    <a:pt x="83" y="1876"/>
                  </a:lnTo>
                  <a:cubicBezTo>
                    <a:pt x="1" y="1958"/>
                    <a:pt x="1" y="2092"/>
                    <a:pt x="83" y="2174"/>
                  </a:cubicBezTo>
                  <a:lnTo>
                    <a:pt x="1200" y="3927"/>
                  </a:lnTo>
                  <a:cubicBezTo>
                    <a:pt x="1241" y="4009"/>
                    <a:pt x="1323" y="4060"/>
                    <a:pt x="1405" y="4060"/>
                  </a:cubicBezTo>
                  <a:cubicBezTo>
                    <a:pt x="1538" y="4060"/>
                    <a:pt x="1620" y="4009"/>
                    <a:pt x="1661" y="3927"/>
                  </a:cubicBezTo>
                  <a:lnTo>
                    <a:pt x="2779" y="2174"/>
                  </a:lnTo>
                  <a:cubicBezTo>
                    <a:pt x="2820" y="2092"/>
                    <a:pt x="2820" y="1958"/>
                    <a:pt x="2779" y="1876"/>
                  </a:cubicBezTo>
                  <a:lnTo>
                    <a:pt x="1661" y="123"/>
                  </a:lnTo>
                  <a:cubicBezTo>
                    <a:pt x="1620" y="41"/>
                    <a:pt x="1538" y="0"/>
                    <a:pt x="140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1"/>
            <p:cNvSpPr/>
            <p:nvPr/>
          </p:nvSpPr>
          <p:spPr>
            <a:xfrm>
              <a:off x="6506963" y="2118825"/>
              <a:ext cx="18225" cy="14875"/>
            </a:xfrm>
            <a:custGeom>
              <a:avLst/>
              <a:gdLst/>
              <a:ahLst/>
              <a:cxnLst/>
              <a:rect l="l" t="t" r="r" b="b"/>
              <a:pathLst>
                <a:path w="729" h="595" extrusionOk="0">
                  <a:moveTo>
                    <a:pt x="339" y="0"/>
                  </a:moveTo>
                  <a:cubicBezTo>
                    <a:pt x="257" y="0"/>
                    <a:pt x="124" y="41"/>
                    <a:pt x="83" y="123"/>
                  </a:cubicBezTo>
                  <a:cubicBezTo>
                    <a:pt x="1" y="379"/>
                    <a:pt x="124" y="595"/>
                    <a:pt x="339" y="595"/>
                  </a:cubicBezTo>
                  <a:cubicBezTo>
                    <a:pt x="554" y="595"/>
                    <a:pt x="729" y="379"/>
                    <a:pt x="636" y="164"/>
                  </a:cubicBezTo>
                  <a:cubicBezTo>
                    <a:pt x="595" y="82"/>
                    <a:pt x="47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1"/>
            <p:cNvSpPr/>
            <p:nvPr/>
          </p:nvSpPr>
          <p:spPr>
            <a:xfrm>
              <a:off x="6506963" y="2218000"/>
              <a:ext cx="18225" cy="15150"/>
            </a:xfrm>
            <a:custGeom>
              <a:avLst/>
              <a:gdLst/>
              <a:ahLst/>
              <a:cxnLst/>
              <a:rect l="l" t="t" r="r" b="b"/>
              <a:pathLst>
                <a:path w="729" h="606" extrusionOk="0">
                  <a:moveTo>
                    <a:pt x="339" y="0"/>
                  </a:moveTo>
                  <a:cubicBezTo>
                    <a:pt x="257" y="0"/>
                    <a:pt x="124" y="41"/>
                    <a:pt x="83" y="134"/>
                  </a:cubicBezTo>
                  <a:cubicBezTo>
                    <a:pt x="1" y="349"/>
                    <a:pt x="124" y="605"/>
                    <a:pt x="339" y="605"/>
                  </a:cubicBezTo>
                  <a:cubicBezTo>
                    <a:pt x="554" y="605"/>
                    <a:pt x="729" y="390"/>
                    <a:pt x="636" y="175"/>
                  </a:cubicBezTo>
                  <a:cubicBezTo>
                    <a:pt x="595" y="41"/>
                    <a:pt x="47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1"/>
            <p:cNvSpPr/>
            <p:nvPr/>
          </p:nvSpPr>
          <p:spPr>
            <a:xfrm>
              <a:off x="6412913" y="2118825"/>
              <a:ext cx="19250" cy="14875"/>
            </a:xfrm>
            <a:custGeom>
              <a:avLst/>
              <a:gdLst/>
              <a:ahLst/>
              <a:cxnLst/>
              <a:rect l="l" t="t" r="r" b="b"/>
              <a:pathLst>
                <a:path w="770" h="595" extrusionOk="0">
                  <a:moveTo>
                    <a:pt x="390" y="0"/>
                  </a:moveTo>
                  <a:cubicBezTo>
                    <a:pt x="298" y="0"/>
                    <a:pt x="175" y="41"/>
                    <a:pt x="134" y="123"/>
                  </a:cubicBezTo>
                  <a:cubicBezTo>
                    <a:pt x="0" y="379"/>
                    <a:pt x="175" y="595"/>
                    <a:pt x="390" y="595"/>
                  </a:cubicBezTo>
                  <a:cubicBezTo>
                    <a:pt x="605" y="595"/>
                    <a:pt x="769" y="379"/>
                    <a:pt x="687" y="164"/>
                  </a:cubicBezTo>
                  <a:cubicBezTo>
                    <a:pt x="605" y="82"/>
                    <a:pt x="513" y="0"/>
                    <a:pt x="43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1"/>
            <p:cNvSpPr/>
            <p:nvPr/>
          </p:nvSpPr>
          <p:spPr>
            <a:xfrm>
              <a:off x="6412913" y="2218000"/>
              <a:ext cx="19250" cy="15150"/>
            </a:xfrm>
            <a:custGeom>
              <a:avLst/>
              <a:gdLst/>
              <a:ahLst/>
              <a:cxnLst/>
              <a:rect l="l" t="t" r="r" b="b"/>
              <a:pathLst>
                <a:path w="770" h="606" extrusionOk="0">
                  <a:moveTo>
                    <a:pt x="390" y="0"/>
                  </a:moveTo>
                  <a:cubicBezTo>
                    <a:pt x="298" y="0"/>
                    <a:pt x="175" y="41"/>
                    <a:pt x="134" y="134"/>
                  </a:cubicBezTo>
                  <a:cubicBezTo>
                    <a:pt x="0" y="349"/>
                    <a:pt x="175" y="605"/>
                    <a:pt x="390" y="605"/>
                  </a:cubicBezTo>
                  <a:cubicBezTo>
                    <a:pt x="605" y="605"/>
                    <a:pt x="769" y="390"/>
                    <a:pt x="687" y="175"/>
                  </a:cubicBezTo>
                  <a:cubicBezTo>
                    <a:pt x="605" y="41"/>
                    <a:pt x="513" y="0"/>
                    <a:pt x="43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61"/>
          <p:cNvGrpSpPr/>
          <p:nvPr/>
        </p:nvGrpSpPr>
        <p:grpSpPr>
          <a:xfrm>
            <a:off x="5493613" y="1976825"/>
            <a:ext cx="343700" cy="343725"/>
            <a:chOff x="5493613" y="1976825"/>
            <a:chExt cx="343700" cy="343725"/>
          </a:xfrm>
        </p:grpSpPr>
        <p:sp>
          <p:nvSpPr>
            <p:cNvPr id="1085" name="Google Shape;1085;p61"/>
            <p:cNvSpPr/>
            <p:nvPr/>
          </p:nvSpPr>
          <p:spPr>
            <a:xfrm>
              <a:off x="5493613" y="1976825"/>
              <a:ext cx="343700" cy="255050"/>
            </a:xfrm>
            <a:custGeom>
              <a:avLst/>
              <a:gdLst/>
              <a:ahLst/>
              <a:cxnLst/>
              <a:rect l="l" t="t" r="r" b="b"/>
              <a:pathLst>
                <a:path w="13748" h="10202" extrusionOk="0">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1"/>
            <p:cNvSpPr/>
            <p:nvPr/>
          </p:nvSpPr>
          <p:spPr>
            <a:xfrm>
              <a:off x="5701713" y="2026800"/>
              <a:ext cx="92025" cy="15150"/>
            </a:xfrm>
            <a:custGeom>
              <a:avLst/>
              <a:gdLst/>
              <a:ahLst/>
              <a:cxnLst/>
              <a:rect l="l" t="t" r="r" b="b"/>
              <a:pathLst>
                <a:path w="3681" h="606" extrusionOk="0">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1"/>
            <p:cNvSpPr/>
            <p:nvPr/>
          </p:nvSpPr>
          <p:spPr>
            <a:xfrm>
              <a:off x="5537438" y="2026800"/>
              <a:ext cx="92800" cy="15150"/>
            </a:xfrm>
            <a:custGeom>
              <a:avLst/>
              <a:gdLst/>
              <a:ahLst/>
              <a:cxnLst/>
              <a:rect l="l" t="t" r="r" b="b"/>
              <a:pathLst>
                <a:path w="3712" h="606" extrusionOk="0">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1"/>
            <p:cNvSpPr/>
            <p:nvPr/>
          </p:nvSpPr>
          <p:spPr>
            <a:xfrm>
              <a:off x="5537438" y="2076025"/>
              <a:ext cx="92800" cy="14875"/>
            </a:xfrm>
            <a:custGeom>
              <a:avLst/>
              <a:gdLst/>
              <a:ahLst/>
              <a:cxnLst/>
              <a:rect l="l" t="t" r="r" b="b"/>
              <a:pathLst>
                <a:path w="3712" h="595" extrusionOk="0">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1"/>
            <p:cNvSpPr/>
            <p:nvPr/>
          </p:nvSpPr>
          <p:spPr>
            <a:xfrm>
              <a:off x="5537438" y="2125225"/>
              <a:ext cx="48975" cy="14900"/>
            </a:xfrm>
            <a:custGeom>
              <a:avLst/>
              <a:gdLst/>
              <a:ahLst/>
              <a:cxnLst/>
              <a:rect l="l" t="t" r="r" b="b"/>
              <a:pathLst>
                <a:path w="1959" h="596" extrusionOk="0">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1"/>
            <p:cNvSpPr/>
            <p:nvPr/>
          </p:nvSpPr>
          <p:spPr>
            <a:xfrm>
              <a:off x="5701713" y="2076025"/>
              <a:ext cx="92025" cy="14875"/>
            </a:xfrm>
            <a:custGeom>
              <a:avLst/>
              <a:gdLst/>
              <a:ahLst/>
              <a:cxnLst/>
              <a:rect l="l" t="t" r="r" b="b"/>
              <a:pathLst>
                <a:path w="3681" h="595" extrusionOk="0">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1"/>
            <p:cNvSpPr/>
            <p:nvPr/>
          </p:nvSpPr>
          <p:spPr>
            <a:xfrm>
              <a:off x="5745538" y="2125225"/>
              <a:ext cx="48200" cy="14900"/>
            </a:xfrm>
            <a:custGeom>
              <a:avLst/>
              <a:gdLst/>
              <a:ahLst/>
              <a:cxnLst/>
              <a:rect l="l" t="t" r="r" b="b"/>
              <a:pathLst>
                <a:path w="1928" h="596" extrusionOk="0">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1"/>
            <p:cNvSpPr/>
            <p:nvPr/>
          </p:nvSpPr>
          <p:spPr>
            <a:xfrm>
              <a:off x="5592788" y="2141125"/>
              <a:ext cx="180450" cy="179425"/>
            </a:xfrm>
            <a:custGeom>
              <a:avLst/>
              <a:gdLst/>
              <a:ahLst/>
              <a:cxnLst/>
              <a:rect l="l" t="t" r="r" b="b"/>
              <a:pathLst>
                <a:path w="7218" h="7177" extrusionOk="0">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61"/>
          <p:cNvGrpSpPr/>
          <p:nvPr/>
        </p:nvGrpSpPr>
        <p:grpSpPr>
          <a:xfrm>
            <a:off x="4744988" y="1976825"/>
            <a:ext cx="343975" cy="343725"/>
            <a:chOff x="4744988" y="1976825"/>
            <a:chExt cx="343975" cy="343725"/>
          </a:xfrm>
        </p:grpSpPr>
        <p:sp>
          <p:nvSpPr>
            <p:cNvPr id="1094" name="Google Shape;1094;p61"/>
            <p:cNvSpPr/>
            <p:nvPr/>
          </p:nvSpPr>
          <p:spPr>
            <a:xfrm>
              <a:off x="4788813" y="2020400"/>
              <a:ext cx="47950" cy="59125"/>
            </a:xfrm>
            <a:custGeom>
              <a:avLst/>
              <a:gdLst/>
              <a:ahLst/>
              <a:cxnLst/>
              <a:rect l="l" t="t" r="r" b="b"/>
              <a:pathLst>
                <a:path w="1918" h="2365" extrusionOk="0">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1"/>
            <p:cNvSpPr/>
            <p:nvPr/>
          </p:nvSpPr>
          <p:spPr>
            <a:xfrm>
              <a:off x="4744988" y="1976825"/>
              <a:ext cx="343975" cy="343725"/>
            </a:xfrm>
            <a:custGeom>
              <a:avLst/>
              <a:gdLst/>
              <a:ahLst/>
              <a:cxnLst/>
              <a:rect l="l" t="t" r="r" b="b"/>
              <a:pathLst>
                <a:path w="13759" h="13749" extrusionOk="0">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1"/>
            <p:cNvSpPr/>
            <p:nvPr/>
          </p:nvSpPr>
          <p:spPr>
            <a:xfrm>
              <a:off x="4843163" y="2064225"/>
              <a:ext cx="38450" cy="15150"/>
            </a:xfrm>
            <a:custGeom>
              <a:avLst/>
              <a:gdLst/>
              <a:ahLst/>
              <a:cxnLst/>
              <a:rect l="l" t="t" r="r" b="b"/>
              <a:pathLst>
                <a:path w="1538" h="606" extrusionOk="0">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1"/>
            <p:cNvSpPr/>
            <p:nvPr/>
          </p:nvSpPr>
          <p:spPr>
            <a:xfrm>
              <a:off x="4788813" y="2108050"/>
              <a:ext cx="92800" cy="14900"/>
            </a:xfrm>
            <a:custGeom>
              <a:avLst/>
              <a:gdLst/>
              <a:ahLst/>
              <a:cxnLst/>
              <a:rect l="l" t="t" r="r" b="b"/>
              <a:pathLst>
                <a:path w="3712" h="596" extrusionOk="0">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1"/>
            <p:cNvSpPr/>
            <p:nvPr/>
          </p:nvSpPr>
          <p:spPr>
            <a:xfrm>
              <a:off x="4788813" y="2151875"/>
              <a:ext cx="92800" cy="14900"/>
            </a:xfrm>
            <a:custGeom>
              <a:avLst/>
              <a:gdLst/>
              <a:ahLst/>
              <a:cxnLst/>
              <a:rect l="l" t="t" r="r" b="b"/>
              <a:pathLst>
                <a:path w="3712" h="596" extrusionOk="0">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1"/>
            <p:cNvSpPr/>
            <p:nvPr/>
          </p:nvSpPr>
          <p:spPr>
            <a:xfrm>
              <a:off x="4953088" y="2108050"/>
              <a:ext cx="92050" cy="14900"/>
            </a:xfrm>
            <a:custGeom>
              <a:avLst/>
              <a:gdLst/>
              <a:ahLst/>
              <a:cxnLst/>
              <a:rect l="l" t="t" r="r" b="b"/>
              <a:pathLst>
                <a:path w="3682" h="596" extrusionOk="0">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1"/>
            <p:cNvSpPr/>
            <p:nvPr/>
          </p:nvSpPr>
          <p:spPr>
            <a:xfrm>
              <a:off x="4953088" y="2064225"/>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1"/>
            <p:cNvSpPr/>
            <p:nvPr/>
          </p:nvSpPr>
          <p:spPr>
            <a:xfrm>
              <a:off x="4953088" y="2020400"/>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1"/>
            <p:cNvSpPr/>
            <p:nvPr/>
          </p:nvSpPr>
          <p:spPr>
            <a:xfrm>
              <a:off x="4953088" y="2151875"/>
              <a:ext cx="70525" cy="14900"/>
            </a:xfrm>
            <a:custGeom>
              <a:avLst/>
              <a:gdLst/>
              <a:ahLst/>
              <a:cxnLst/>
              <a:rect l="l" t="t" r="r" b="b"/>
              <a:pathLst>
                <a:path w="2821" h="596" extrusionOk="0">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61"/>
          <p:cNvGrpSpPr/>
          <p:nvPr/>
        </p:nvGrpSpPr>
        <p:grpSpPr>
          <a:xfrm>
            <a:off x="7008788" y="1976825"/>
            <a:ext cx="346000" cy="343725"/>
            <a:chOff x="7008788" y="1976825"/>
            <a:chExt cx="346000" cy="343725"/>
          </a:xfrm>
        </p:grpSpPr>
        <p:sp>
          <p:nvSpPr>
            <p:cNvPr id="1104" name="Google Shape;1104;p61"/>
            <p:cNvSpPr/>
            <p:nvPr/>
          </p:nvSpPr>
          <p:spPr>
            <a:xfrm>
              <a:off x="7076188" y="1976825"/>
              <a:ext cx="232725" cy="293475"/>
            </a:xfrm>
            <a:custGeom>
              <a:avLst/>
              <a:gdLst/>
              <a:ahLst/>
              <a:cxnLst/>
              <a:rect l="l" t="t" r="r" b="b"/>
              <a:pathLst>
                <a:path w="9309" h="11739" extrusionOk="0">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1"/>
            <p:cNvSpPr/>
            <p:nvPr/>
          </p:nvSpPr>
          <p:spPr>
            <a:xfrm>
              <a:off x="7218163" y="2184525"/>
              <a:ext cx="136625" cy="136025"/>
            </a:xfrm>
            <a:custGeom>
              <a:avLst/>
              <a:gdLst/>
              <a:ahLst/>
              <a:cxnLst/>
              <a:rect l="l" t="t" r="r" b="b"/>
              <a:pathLst>
                <a:path w="5465" h="5441" extrusionOk="0">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1"/>
            <p:cNvSpPr/>
            <p:nvPr/>
          </p:nvSpPr>
          <p:spPr>
            <a:xfrm>
              <a:off x="7135888" y="2021675"/>
              <a:ext cx="118700" cy="68200"/>
            </a:xfrm>
            <a:custGeom>
              <a:avLst/>
              <a:gdLst/>
              <a:ahLst/>
              <a:cxnLst/>
              <a:rect l="l" t="t" r="r" b="b"/>
              <a:pathLst>
                <a:path w="4748" h="2728" extrusionOk="0">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1"/>
            <p:cNvSpPr/>
            <p:nvPr/>
          </p:nvSpPr>
          <p:spPr>
            <a:xfrm>
              <a:off x="7008788" y="2102675"/>
              <a:ext cx="38450" cy="15150"/>
            </a:xfrm>
            <a:custGeom>
              <a:avLst/>
              <a:gdLst/>
              <a:ahLst/>
              <a:cxnLst/>
              <a:rect l="l" t="t" r="r" b="b"/>
              <a:pathLst>
                <a:path w="1538" h="606" extrusionOk="0">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1"/>
            <p:cNvSpPr/>
            <p:nvPr/>
          </p:nvSpPr>
          <p:spPr>
            <a:xfrm>
              <a:off x="7008788" y="2052775"/>
              <a:ext cx="39475" cy="26600"/>
            </a:xfrm>
            <a:custGeom>
              <a:avLst/>
              <a:gdLst/>
              <a:ahLst/>
              <a:cxnLst/>
              <a:rect l="l" t="t" r="r" b="b"/>
              <a:pathLst>
                <a:path w="1579" h="1064" extrusionOk="0">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1"/>
            <p:cNvSpPr/>
            <p:nvPr/>
          </p:nvSpPr>
          <p:spPr>
            <a:xfrm>
              <a:off x="7008788" y="2141125"/>
              <a:ext cx="39475" cy="26675"/>
            </a:xfrm>
            <a:custGeom>
              <a:avLst/>
              <a:gdLst/>
              <a:ahLst/>
              <a:cxnLst/>
              <a:rect l="l" t="t" r="r" b="b"/>
              <a:pathLst>
                <a:path w="1579" h="1067" extrusionOk="0">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61"/>
          <p:cNvGrpSpPr/>
          <p:nvPr/>
        </p:nvGrpSpPr>
        <p:grpSpPr>
          <a:xfrm>
            <a:off x="4017663" y="1976825"/>
            <a:ext cx="321650" cy="343725"/>
            <a:chOff x="4017663" y="1976825"/>
            <a:chExt cx="321650" cy="343725"/>
          </a:xfrm>
        </p:grpSpPr>
        <p:sp>
          <p:nvSpPr>
            <p:cNvPr id="1111" name="Google Shape;1111;p61"/>
            <p:cNvSpPr/>
            <p:nvPr/>
          </p:nvSpPr>
          <p:spPr>
            <a:xfrm>
              <a:off x="4224988" y="1984275"/>
              <a:ext cx="78950" cy="78950"/>
            </a:xfrm>
            <a:custGeom>
              <a:avLst/>
              <a:gdLst/>
              <a:ahLst/>
              <a:cxnLst/>
              <a:rect l="l" t="t" r="r" b="b"/>
              <a:pathLst>
                <a:path w="3158" h="3158" extrusionOk="0">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1"/>
            <p:cNvSpPr/>
            <p:nvPr/>
          </p:nvSpPr>
          <p:spPr>
            <a:xfrm>
              <a:off x="4224988" y="2234150"/>
              <a:ext cx="78950" cy="78950"/>
            </a:xfrm>
            <a:custGeom>
              <a:avLst/>
              <a:gdLst/>
              <a:ahLst/>
              <a:cxnLst/>
              <a:rect l="l" t="t" r="r" b="b"/>
              <a:pathLst>
                <a:path w="3158" h="3158" extrusionOk="0">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1"/>
            <p:cNvSpPr/>
            <p:nvPr/>
          </p:nvSpPr>
          <p:spPr>
            <a:xfrm>
              <a:off x="4267538" y="2141125"/>
              <a:ext cx="18225" cy="15125"/>
            </a:xfrm>
            <a:custGeom>
              <a:avLst/>
              <a:gdLst/>
              <a:ahLst/>
              <a:cxnLst/>
              <a:rect l="l" t="t" r="r" b="b"/>
              <a:pathLst>
                <a:path w="729" h="605" extrusionOk="0">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1"/>
            <p:cNvSpPr/>
            <p:nvPr/>
          </p:nvSpPr>
          <p:spPr>
            <a:xfrm>
              <a:off x="4017663" y="1976825"/>
              <a:ext cx="321650" cy="343725"/>
            </a:xfrm>
            <a:custGeom>
              <a:avLst/>
              <a:gdLst/>
              <a:ahLst/>
              <a:cxnLst/>
              <a:rect l="l" t="t" r="r" b="b"/>
              <a:pathLst>
                <a:path w="12866" h="13749" extrusionOk="0">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1"/>
            <p:cNvSpPr/>
            <p:nvPr/>
          </p:nvSpPr>
          <p:spPr>
            <a:xfrm>
              <a:off x="4126563" y="2048350"/>
              <a:ext cx="92050" cy="14875"/>
            </a:xfrm>
            <a:custGeom>
              <a:avLst/>
              <a:gdLst/>
              <a:ahLst/>
              <a:cxnLst/>
              <a:rect l="l" t="t" r="r" b="b"/>
              <a:pathLst>
                <a:path w="3682" h="595" extrusionOk="0">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1"/>
            <p:cNvSpPr/>
            <p:nvPr/>
          </p:nvSpPr>
          <p:spPr>
            <a:xfrm>
              <a:off x="4137338" y="2092175"/>
              <a:ext cx="70500" cy="14875"/>
            </a:xfrm>
            <a:custGeom>
              <a:avLst/>
              <a:gdLst/>
              <a:ahLst/>
              <a:cxnLst/>
              <a:rect l="l" t="t" r="r" b="b"/>
              <a:pathLst>
                <a:path w="2820" h="595" extrusionOk="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 name="Google Shape;1117;p61"/>
          <p:cNvGrpSpPr/>
          <p:nvPr/>
        </p:nvGrpSpPr>
        <p:grpSpPr>
          <a:xfrm>
            <a:off x="3287238" y="1976825"/>
            <a:ext cx="343950" cy="343725"/>
            <a:chOff x="3287238" y="1976825"/>
            <a:chExt cx="343950" cy="343725"/>
          </a:xfrm>
        </p:grpSpPr>
        <p:sp>
          <p:nvSpPr>
            <p:cNvPr id="1118" name="Google Shape;1118;p61"/>
            <p:cNvSpPr/>
            <p:nvPr/>
          </p:nvSpPr>
          <p:spPr>
            <a:xfrm>
              <a:off x="3339763" y="2075000"/>
              <a:ext cx="43600" cy="14875"/>
            </a:xfrm>
            <a:custGeom>
              <a:avLst/>
              <a:gdLst/>
              <a:ahLst/>
              <a:cxnLst/>
              <a:rect l="l" t="t" r="r" b="b"/>
              <a:pathLst>
                <a:path w="1744" h="595" extrusionOk="0">
                  <a:moveTo>
                    <a:pt x="1" y="0"/>
                  </a:moveTo>
                  <a:lnTo>
                    <a:pt x="1" y="595"/>
                  </a:lnTo>
                  <a:lnTo>
                    <a:pt x="1744" y="595"/>
                  </a:lnTo>
                  <a:lnTo>
                    <a:pt x="174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1"/>
            <p:cNvSpPr/>
            <p:nvPr/>
          </p:nvSpPr>
          <p:spPr>
            <a:xfrm>
              <a:off x="3339763" y="2115475"/>
              <a:ext cx="43600" cy="15150"/>
            </a:xfrm>
            <a:custGeom>
              <a:avLst/>
              <a:gdLst/>
              <a:ahLst/>
              <a:cxnLst/>
              <a:rect l="l" t="t" r="r" b="b"/>
              <a:pathLst>
                <a:path w="1744" h="606" extrusionOk="0">
                  <a:moveTo>
                    <a:pt x="1" y="1"/>
                  </a:moveTo>
                  <a:lnTo>
                    <a:pt x="1" y="606"/>
                  </a:lnTo>
                  <a:lnTo>
                    <a:pt x="1744" y="606"/>
                  </a:lnTo>
                  <a:lnTo>
                    <a:pt x="174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1"/>
            <p:cNvSpPr/>
            <p:nvPr/>
          </p:nvSpPr>
          <p:spPr>
            <a:xfrm>
              <a:off x="3427163" y="2051425"/>
              <a:ext cx="43850" cy="13850"/>
            </a:xfrm>
            <a:custGeom>
              <a:avLst/>
              <a:gdLst/>
              <a:ahLst/>
              <a:cxnLst/>
              <a:rect l="l" t="t" r="r" b="b"/>
              <a:pathLst>
                <a:path w="1754" h="554" extrusionOk="0">
                  <a:moveTo>
                    <a:pt x="1" y="0"/>
                  </a:moveTo>
                  <a:lnTo>
                    <a:pt x="1" y="554"/>
                  </a:lnTo>
                  <a:lnTo>
                    <a:pt x="1754" y="554"/>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1"/>
            <p:cNvSpPr/>
            <p:nvPr/>
          </p:nvSpPr>
          <p:spPr>
            <a:xfrm>
              <a:off x="3427163" y="2090875"/>
              <a:ext cx="43850" cy="15150"/>
            </a:xfrm>
            <a:custGeom>
              <a:avLst/>
              <a:gdLst/>
              <a:ahLst/>
              <a:cxnLst/>
              <a:rect l="l" t="t" r="r" b="b"/>
              <a:pathLst>
                <a:path w="1754" h="606" extrusionOk="0">
                  <a:moveTo>
                    <a:pt x="1" y="1"/>
                  </a:moveTo>
                  <a:lnTo>
                    <a:pt x="1" y="606"/>
                  </a:lnTo>
                  <a:lnTo>
                    <a:pt x="1754" y="606"/>
                  </a:lnTo>
                  <a:lnTo>
                    <a:pt x="175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1"/>
            <p:cNvSpPr/>
            <p:nvPr/>
          </p:nvSpPr>
          <p:spPr>
            <a:xfrm>
              <a:off x="3287238" y="1976825"/>
              <a:ext cx="343950" cy="343725"/>
            </a:xfrm>
            <a:custGeom>
              <a:avLst/>
              <a:gdLst/>
              <a:ahLst/>
              <a:cxnLst/>
              <a:rect l="l" t="t" r="r" b="b"/>
              <a:pathLst>
                <a:path w="13758" h="13749" extrusionOk="0">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 name="Google Shape;1123;p61"/>
          <p:cNvGrpSpPr/>
          <p:nvPr/>
        </p:nvGrpSpPr>
        <p:grpSpPr>
          <a:xfrm>
            <a:off x="2499138" y="1976825"/>
            <a:ext cx="345000" cy="343725"/>
            <a:chOff x="2499138" y="1976825"/>
            <a:chExt cx="345000" cy="343725"/>
          </a:xfrm>
        </p:grpSpPr>
        <p:sp>
          <p:nvSpPr>
            <p:cNvPr id="1124" name="Google Shape;1124;p61"/>
            <p:cNvSpPr/>
            <p:nvPr/>
          </p:nvSpPr>
          <p:spPr>
            <a:xfrm>
              <a:off x="2499138" y="2174175"/>
              <a:ext cx="345000" cy="146375"/>
            </a:xfrm>
            <a:custGeom>
              <a:avLst/>
              <a:gdLst/>
              <a:ahLst/>
              <a:cxnLst/>
              <a:rect l="l" t="t" r="r" b="b"/>
              <a:pathLst>
                <a:path w="13800" h="5855" extrusionOk="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1"/>
            <p:cNvSpPr/>
            <p:nvPr/>
          </p:nvSpPr>
          <p:spPr>
            <a:xfrm>
              <a:off x="2594238" y="1997450"/>
              <a:ext cx="154825" cy="150100"/>
            </a:xfrm>
            <a:custGeom>
              <a:avLst/>
              <a:gdLst/>
              <a:ahLst/>
              <a:cxnLst/>
              <a:rect l="l" t="t" r="r" b="b"/>
              <a:pathLst>
                <a:path w="6193" h="6004" extrusionOk="0">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1"/>
            <p:cNvSpPr/>
            <p:nvPr/>
          </p:nvSpPr>
          <p:spPr>
            <a:xfrm>
              <a:off x="2662663" y="2064225"/>
              <a:ext cx="18225" cy="15150"/>
            </a:xfrm>
            <a:custGeom>
              <a:avLst/>
              <a:gdLst/>
              <a:ahLst/>
              <a:cxnLst/>
              <a:rect l="l" t="t" r="r" b="b"/>
              <a:pathLst>
                <a:path w="729" h="606" extrusionOk="0">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1"/>
            <p:cNvSpPr/>
            <p:nvPr/>
          </p:nvSpPr>
          <p:spPr>
            <a:xfrm>
              <a:off x="2783363" y="1976825"/>
              <a:ext cx="18225" cy="14900"/>
            </a:xfrm>
            <a:custGeom>
              <a:avLst/>
              <a:gdLst/>
              <a:ahLst/>
              <a:cxnLst/>
              <a:rect l="l" t="t" r="r" b="b"/>
              <a:pathLst>
                <a:path w="729" h="596" extrusionOk="0">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1"/>
            <p:cNvSpPr/>
            <p:nvPr/>
          </p:nvSpPr>
          <p:spPr>
            <a:xfrm>
              <a:off x="2541938" y="2130600"/>
              <a:ext cx="19250" cy="14900"/>
            </a:xfrm>
            <a:custGeom>
              <a:avLst/>
              <a:gdLst/>
              <a:ahLst/>
              <a:cxnLst/>
              <a:rect l="l" t="t" r="r" b="b"/>
              <a:pathLst>
                <a:path w="770" h="596" extrusionOk="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1"/>
            <p:cNvSpPr/>
            <p:nvPr/>
          </p:nvSpPr>
          <p:spPr>
            <a:xfrm>
              <a:off x="2520688" y="2031175"/>
              <a:ext cx="18200" cy="14875"/>
            </a:xfrm>
            <a:custGeom>
              <a:avLst/>
              <a:gdLst/>
              <a:ahLst/>
              <a:cxnLst/>
              <a:rect l="l" t="t" r="r" b="b"/>
              <a:pathLst>
                <a:path w="728" h="595" extrusionOk="0">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1"/>
            <p:cNvSpPr/>
            <p:nvPr/>
          </p:nvSpPr>
          <p:spPr>
            <a:xfrm>
              <a:off x="2771588" y="2113425"/>
              <a:ext cx="19250" cy="14900"/>
            </a:xfrm>
            <a:custGeom>
              <a:avLst/>
              <a:gdLst/>
              <a:ahLst/>
              <a:cxnLst/>
              <a:rect l="l" t="t" r="r" b="b"/>
              <a:pathLst>
                <a:path w="770" h="596" extrusionOk="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61"/>
          <p:cNvGrpSpPr/>
          <p:nvPr/>
        </p:nvGrpSpPr>
        <p:grpSpPr>
          <a:xfrm>
            <a:off x="1047013" y="1432225"/>
            <a:ext cx="256325" cy="344100"/>
            <a:chOff x="1047013" y="1432225"/>
            <a:chExt cx="256325" cy="344100"/>
          </a:xfrm>
        </p:grpSpPr>
        <p:sp>
          <p:nvSpPr>
            <p:cNvPr id="1132" name="Google Shape;1132;p61"/>
            <p:cNvSpPr/>
            <p:nvPr/>
          </p:nvSpPr>
          <p:spPr>
            <a:xfrm>
              <a:off x="1047013" y="1432225"/>
              <a:ext cx="256325" cy="310650"/>
            </a:xfrm>
            <a:custGeom>
              <a:avLst/>
              <a:gdLst/>
              <a:ahLst/>
              <a:cxnLst/>
              <a:rect l="l" t="t" r="r" b="b"/>
              <a:pathLst>
                <a:path w="10253" h="12426" extrusionOk="0">
                  <a:moveTo>
                    <a:pt x="9648" y="595"/>
                  </a:moveTo>
                  <a:lnTo>
                    <a:pt x="9648" y="9647"/>
                  </a:lnTo>
                  <a:lnTo>
                    <a:pt x="1405" y="9647"/>
                  </a:lnTo>
                  <a:cubicBezTo>
                    <a:pt x="1108" y="9647"/>
                    <a:pt x="852" y="9739"/>
                    <a:pt x="596" y="9903"/>
                  </a:cubicBezTo>
                  <a:lnTo>
                    <a:pt x="596" y="1405"/>
                  </a:lnTo>
                  <a:cubicBezTo>
                    <a:pt x="596" y="933"/>
                    <a:pt x="985" y="595"/>
                    <a:pt x="1405" y="595"/>
                  </a:cubicBezTo>
                  <a:close/>
                  <a:moveTo>
                    <a:pt x="1405" y="1"/>
                  </a:moveTo>
                  <a:cubicBezTo>
                    <a:pt x="637" y="1"/>
                    <a:pt x="1" y="636"/>
                    <a:pt x="1" y="1405"/>
                  </a:cubicBezTo>
                  <a:lnTo>
                    <a:pt x="1" y="11021"/>
                  </a:lnTo>
                  <a:cubicBezTo>
                    <a:pt x="1" y="11790"/>
                    <a:pt x="637" y="12425"/>
                    <a:pt x="1405" y="12425"/>
                  </a:cubicBezTo>
                  <a:lnTo>
                    <a:pt x="2267" y="12425"/>
                  </a:lnTo>
                  <a:lnTo>
                    <a:pt x="2267" y="11831"/>
                  </a:lnTo>
                  <a:lnTo>
                    <a:pt x="1405" y="11831"/>
                  </a:lnTo>
                  <a:cubicBezTo>
                    <a:pt x="985" y="11831"/>
                    <a:pt x="637" y="11533"/>
                    <a:pt x="596" y="11103"/>
                  </a:cubicBezTo>
                  <a:cubicBezTo>
                    <a:pt x="555" y="10631"/>
                    <a:pt x="934" y="10252"/>
                    <a:pt x="1405" y="10252"/>
                  </a:cubicBezTo>
                  <a:lnTo>
                    <a:pt x="9648" y="10252"/>
                  </a:lnTo>
                  <a:lnTo>
                    <a:pt x="9648" y="11831"/>
                  </a:lnTo>
                  <a:lnTo>
                    <a:pt x="4009" y="11831"/>
                  </a:lnTo>
                  <a:lnTo>
                    <a:pt x="4009" y="12425"/>
                  </a:lnTo>
                  <a:lnTo>
                    <a:pt x="9955" y="12425"/>
                  </a:lnTo>
                  <a:cubicBezTo>
                    <a:pt x="10119" y="12425"/>
                    <a:pt x="10252" y="12302"/>
                    <a:pt x="10252" y="12128"/>
                  </a:cubicBezTo>
                  <a:lnTo>
                    <a:pt x="10252" y="9944"/>
                  </a:lnTo>
                  <a:lnTo>
                    <a:pt x="10252" y="298"/>
                  </a:lnTo>
                  <a:cubicBezTo>
                    <a:pt x="10252" y="124"/>
                    <a:pt x="10119" y="1"/>
                    <a:pt x="995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1"/>
            <p:cNvSpPr/>
            <p:nvPr/>
          </p:nvSpPr>
          <p:spPr>
            <a:xfrm>
              <a:off x="1095988" y="1544225"/>
              <a:ext cx="159175" cy="100475"/>
            </a:xfrm>
            <a:custGeom>
              <a:avLst/>
              <a:gdLst/>
              <a:ahLst/>
              <a:cxnLst/>
              <a:rect l="l" t="t" r="r" b="b"/>
              <a:pathLst>
                <a:path w="6367" h="4019" extrusionOk="0">
                  <a:moveTo>
                    <a:pt x="687" y="0"/>
                  </a:moveTo>
                  <a:lnTo>
                    <a:pt x="687" y="3414"/>
                  </a:lnTo>
                  <a:lnTo>
                    <a:pt x="349" y="3414"/>
                  </a:lnTo>
                  <a:cubicBezTo>
                    <a:pt x="215" y="3414"/>
                    <a:pt x="92" y="3506"/>
                    <a:pt x="51" y="3629"/>
                  </a:cubicBezTo>
                  <a:cubicBezTo>
                    <a:pt x="0" y="3845"/>
                    <a:pt x="133" y="4019"/>
                    <a:pt x="349" y="4019"/>
                  </a:cubicBezTo>
                  <a:lnTo>
                    <a:pt x="6028" y="4019"/>
                  </a:lnTo>
                  <a:cubicBezTo>
                    <a:pt x="6151" y="4019"/>
                    <a:pt x="6284" y="3927"/>
                    <a:pt x="6284" y="3804"/>
                  </a:cubicBezTo>
                  <a:cubicBezTo>
                    <a:pt x="6366" y="3588"/>
                    <a:pt x="6202" y="3414"/>
                    <a:pt x="6028" y="3414"/>
                  </a:cubicBezTo>
                  <a:lnTo>
                    <a:pt x="5638" y="3414"/>
                  </a:lnTo>
                  <a:lnTo>
                    <a:pt x="5638" y="0"/>
                  </a:lnTo>
                  <a:lnTo>
                    <a:pt x="5044" y="0"/>
                  </a:lnTo>
                  <a:lnTo>
                    <a:pt x="5044" y="3414"/>
                  </a:lnTo>
                  <a:lnTo>
                    <a:pt x="3465" y="3414"/>
                  </a:lnTo>
                  <a:lnTo>
                    <a:pt x="3465" y="0"/>
                  </a:lnTo>
                  <a:lnTo>
                    <a:pt x="2870" y="0"/>
                  </a:lnTo>
                  <a:lnTo>
                    <a:pt x="2870" y="3414"/>
                  </a:lnTo>
                  <a:lnTo>
                    <a:pt x="1281" y="3414"/>
                  </a:lnTo>
                  <a:lnTo>
                    <a:pt x="128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1"/>
            <p:cNvSpPr/>
            <p:nvPr/>
          </p:nvSpPr>
          <p:spPr>
            <a:xfrm>
              <a:off x="1095988" y="1711650"/>
              <a:ext cx="58950" cy="64675"/>
            </a:xfrm>
            <a:custGeom>
              <a:avLst/>
              <a:gdLst/>
              <a:ahLst/>
              <a:cxnLst/>
              <a:rect l="l" t="t" r="r" b="b"/>
              <a:pathLst>
                <a:path w="2358" h="2587" extrusionOk="0">
                  <a:moveTo>
                    <a:pt x="320" y="0"/>
                  </a:moveTo>
                  <a:cubicBezTo>
                    <a:pt x="299" y="0"/>
                    <a:pt x="278" y="3"/>
                    <a:pt x="256" y="8"/>
                  </a:cubicBezTo>
                  <a:cubicBezTo>
                    <a:pt x="133" y="8"/>
                    <a:pt x="0" y="141"/>
                    <a:pt x="0" y="305"/>
                  </a:cubicBezTo>
                  <a:lnTo>
                    <a:pt x="0" y="2273"/>
                  </a:lnTo>
                  <a:cubicBezTo>
                    <a:pt x="0" y="2355"/>
                    <a:pt x="51" y="2448"/>
                    <a:pt x="92" y="2489"/>
                  </a:cubicBezTo>
                  <a:cubicBezTo>
                    <a:pt x="152" y="2549"/>
                    <a:pt x="262" y="2587"/>
                    <a:pt x="364" y="2587"/>
                  </a:cubicBezTo>
                  <a:cubicBezTo>
                    <a:pt x="402" y="2587"/>
                    <a:pt x="439" y="2582"/>
                    <a:pt x="472" y="2571"/>
                  </a:cubicBezTo>
                  <a:lnTo>
                    <a:pt x="1199" y="2150"/>
                  </a:lnTo>
                  <a:lnTo>
                    <a:pt x="1927" y="2571"/>
                  </a:lnTo>
                  <a:lnTo>
                    <a:pt x="2050" y="2571"/>
                  </a:lnTo>
                  <a:cubicBezTo>
                    <a:pt x="2143" y="2571"/>
                    <a:pt x="2225" y="2530"/>
                    <a:pt x="2307" y="2489"/>
                  </a:cubicBezTo>
                  <a:cubicBezTo>
                    <a:pt x="2358" y="2448"/>
                    <a:pt x="2358" y="2355"/>
                    <a:pt x="2358" y="2273"/>
                  </a:cubicBezTo>
                  <a:lnTo>
                    <a:pt x="2358" y="305"/>
                  </a:lnTo>
                  <a:cubicBezTo>
                    <a:pt x="2358" y="125"/>
                    <a:pt x="2224" y="0"/>
                    <a:pt x="2073" y="0"/>
                  </a:cubicBezTo>
                  <a:cubicBezTo>
                    <a:pt x="2052" y="0"/>
                    <a:pt x="2031" y="3"/>
                    <a:pt x="2009" y="8"/>
                  </a:cubicBezTo>
                  <a:cubicBezTo>
                    <a:pt x="1886" y="8"/>
                    <a:pt x="1753" y="141"/>
                    <a:pt x="1753" y="305"/>
                  </a:cubicBezTo>
                  <a:lnTo>
                    <a:pt x="1753" y="1802"/>
                  </a:lnTo>
                  <a:lnTo>
                    <a:pt x="1333" y="1546"/>
                  </a:lnTo>
                  <a:cubicBezTo>
                    <a:pt x="1287" y="1525"/>
                    <a:pt x="1243" y="1515"/>
                    <a:pt x="1194" y="1515"/>
                  </a:cubicBezTo>
                  <a:cubicBezTo>
                    <a:pt x="1146" y="1515"/>
                    <a:pt x="1092" y="1525"/>
                    <a:pt x="1025" y="1546"/>
                  </a:cubicBezTo>
                  <a:lnTo>
                    <a:pt x="605" y="1802"/>
                  </a:lnTo>
                  <a:lnTo>
                    <a:pt x="605" y="305"/>
                  </a:lnTo>
                  <a:cubicBezTo>
                    <a:pt x="605" y="125"/>
                    <a:pt x="471" y="0"/>
                    <a:pt x="3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1"/>
            <p:cNvSpPr/>
            <p:nvPr/>
          </p:nvSpPr>
          <p:spPr>
            <a:xfrm>
              <a:off x="1095988" y="1476375"/>
              <a:ext cx="158150" cy="75300"/>
            </a:xfrm>
            <a:custGeom>
              <a:avLst/>
              <a:gdLst/>
              <a:ahLst/>
              <a:cxnLst/>
              <a:rect l="l" t="t" r="r" b="b"/>
              <a:pathLst>
                <a:path w="6326" h="3012" extrusionOk="0">
                  <a:moveTo>
                    <a:pt x="3168" y="664"/>
                  </a:moveTo>
                  <a:lnTo>
                    <a:pt x="5218" y="2417"/>
                  </a:lnTo>
                  <a:lnTo>
                    <a:pt x="1117" y="2417"/>
                  </a:lnTo>
                  <a:lnTo>
                    <a:pt x="3168" y="664"/>
                  </a:lnTo>
                  <a:close/>
                  <a:moveTo>
                    <a:pt x="3157" y="0"/>
                  </a:moveTo>
                  <a:cubicBezTo>
                    <a:pt x="3088" y="0"/>
                    <a:pt x="3014" y="23"/>
                    <a:pt x="2952" y="70"/>
                  </a:cubicBezTo>
                  <a:lnTo>
                    <a:pt x="133" y="2458"/>
                  </a:lnTo>
                  <a:cubicBezTo>
                    <a:pt x="0" y="2591"/>
                    <a:pt x="0" y="2714"/>
                    <a:pt x="92" y="2889"/>
                  </a:cubicBezTo>
                  <a:cubicBezTo>
                    <a:pt x="133" y="2930"/>
                    <a:pt x="215" y="3012"/>
                    <a:pt x="349" y="3012"/>
                  </a:cubicBezTo>
                  <a:lnTo>
                    <a:pt x="6028" y="3012"/>
                  </a:lnTo>
                  <a:cubicBezTo>
                    <a:pt x="6151" y="3012"/>
                    <a:pt x="6284" y="2889"/>
                    <a:pt x="6284" y="2714"/>
                  </a:cubicBezTo>
                  <a:cubicBezTo>
                    <a:pt x="6325" y="2632"/>
                    <a:pt x="6284" y="2540"/>
                    <a:pt x="6202" y="2458"/>
                  </a:cubicBezTo>
                  <a:lnTo>
                    <a:pt x="3332" y="70"/>
                  </a:lnTo>
                  <a:cubicBezTo>
                    <a:pt x="3291" y="23"/>
                    <a:pt x="3227" y="0"/>
                    <a:pt x="315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1136;p61"/>
          <p:cNvGrpSpPr/>
          <p:nvPr/>
        </p:nvGrpSpPr>
        <p:grpSpPr>
          <a:xfrm>
            <a:off x="1757188" y="1976825"/>
            <a:ext cx="255050" cy="343800"/>
            <a:chOff x="1757188" y="1976825"/>
            <a:chExt cx="255050" cy="343800"/>
          </a:xfrm>
        </p:grpSpPr>
        <p:sp>
          <p:nvSpPr>
            <p:cNvPr id="1137" name="Google Shape;1137;p61"/>
            <p:cNvSpPr/>
            <p:nvPr/>
          </p:nvSpPr>
          <p:spPr>
            <a:xfrm>
              <a:off x="1948138" y="1984275"/>
              <a:ext cx="56650" cy="56650"/>
            </a:xfrm>
            <a:custGeom>
              <a:avLst/>
              <a:gdLst/>
              <a:ahLst/>
              <a:cxnLst/>
              <a:rect l="l" t="t" r="r" b="b"/>
              <a:pathLst>
                <a:path w="2266" h="2266" extrusionOk="0">
                  <a:moveTo>
                    <a:pt x="0" y="0"/>
                  </a:moveTo>
                  <a:cubicBezTo>
                    <a:pt x="0" y="595"/>
                    <a:pt x="257" y="1148"/>
                    <a:pt x="687" y="1579"/>
                  </a:cubicBezTo>
                  <a:cubicBezTo>
                    <a:pt x="1118" y="2050"/>
                    <a:pt x="1671" y="2266"/>
                    <a:pt x="2266" y="2266"/>
                  </a:cubicBezTo>
                  <a:lnTo>
                    <a:pt x="2266" y="1661"/>
                  </a:lnTo>
                  <a:cubicBezTo>
                    <a:pt x="1374" y="1661"/>
                    <a:pt x="605" y="933"/>
                    <a:pt x="605"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1"/>
            <p:cNvSpPr/>
            <p:nvPr/>
          </p:nvSpPr>
          <p:spPr>
            <a:xfrm>
              <a:off x="1948138" y="2169050"/>
              <a:ext cx="56650" cy="56400"/>
            </a:xfrm>
            <a:custGeom>
              <a:avLst/>
              <a:gdLst/>
              <a:ahLst/>
              <a:cxnLst/>
              <a:rect l="l" t="t" r="r" b="b"/>
              <a:pathLst>
                <a:path w="2266" h="2256" extrusionOk="0">
                  <a:moveTo>
                    <a:pt x="2266" y="0"/>
                  </a:moveTo>
                  <a:cubicBezTo>
                    <a:pt x="1025" y="0"/>
                    <a:pt x="0" y="1026"/>
                    <a:pt x="0" y="2256"/>
                  </a:cubicBezTo>
                  <a:lnTo>
                    <a:pt x="605" y="2256"/>
                  </a:lnTo>
                  <a:cubicBezTo>
                    <a:pt x="605" y="1323"/>
                    <a:pt x="1374" y="595"/>
                    <a:pt x="2266" y="595"/>
                  </a:cubicBezTo>
                  <a:lnTo>
                    <a:pt x="2266"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1"/>
            <p:cNvSpPr/>
            <p:nvPr/>
          </p:nvSpPr>
          <p:spPr>
            <a:xfrm>
              <a:off x="1757188" y="1976825"/>
              <a:ext cx="255050" cy="343800"/>
            </a:xfrm>
            <a:custGeom>
              <a:avLst/>
              <a:gdLst/>
              <a:ahLst/>
              <a:cxnLst/>
              <a:rect l="l" t="t" r="r" b="b"/>
              <a:pathLst>
                <a:path w="10202" h="13752" extrusionOk="0">
                  <a:moveTo>
                    <a:pt x="9607" y="595"/>
                  </a:moveTo>
                  <a:lnTo>
                    <a:pt x="9607" y="9647"/>
                  </a:lnTo>
                  <a:lnTo>
                    <a:pt x="1364" y="9647"/>
                  </a:lnTo>
                  <a:cubicBezTo>
                    <a:pt x="1067" y="9647"/>
                    <a:pt x="811" y="9740"/>
                    <a:pt x="595" y="9904"/>
                  </a:cubicBezTo>
                  <a:lnTo>
                    <a:pt x="595" y="1364"/>
                  </a:lnTo>
                  <a:cubicBezTo>
                    <a:pt x="595" y="934"/>
                    <a:pt x="934" y="595"/>
                    <a:pt x="1364" y="595"/>
                  </a:cubicBezTo>
                  <a:close/>
                  <a:moveTo>
                    <a:pt x="9607" y="10252"/>
                  </a:moveTo>
                  <a:lnTo>
                    <a:pt x="9607" y="11831"/>
                  </a:lnTo>
                  <a:lnTo>
                    <a:pt x="4307" y="11831"/>
                  </a:lnTo>
                  <a:lnTo>
                    <a:pt x="4307" y="11482"/>
                  </a:lnTo>
                  <a:cubicBezTo>
                    <a:pt x="4307" y="11318"/>
                    <a:pt x="4183" y="11185"/>
                    <a:pt x="4050" y="11185"/>
                  </a:cubicBezTo>
                  <a:cubicBezTo>
                    <a:pt x="4025" y="11180"/>
                    <a:pt x="4000" y="11178"/>
                    <a:pt x="3977" y="11178"/>
                  </a:cubicBezTo>
                  <a:cubicBezTo>
                    <a:pt x="3814" y="11178"/>
                    <a:pt x="3712" y="11298"/>
                    <a:pt x="3712" y="11441"/>
                  </a:cubicBezTo>
                  <a:lnTo>
                    <a:pt x="3712" y="12979"/>
                  </a:lnTo>
                  <a:lnTo>
                    <a:pt x="3240" y="12723"/>
                  </a:lnTo>
                  <a:cubicBezTo>
                    <a:pt x="3199" y="12702"/>
                    <a:pt x="3158" y="12692"/>
                    <a:pt x="3116" y="12692"/>
                  </a:cubicBezTo>
                  <a:cubicBezTo>
                    <a:pt x="3074" y="12692"/>
                    <a:pt x="3030" y="12702"/>
                    <a:pt x="2984" y="12723"/>
                  </a:cubicBezTo>
                  <a:lnTo>
                    <a:pt x="2564" y="12979"/>
                  </a:lnTo>
                  <a:lnTo>
                    <a:pt x="2564" y="11482"/>
                  </a:lnTo>
                  <a:cubicBezTo>
                    <a:pt x="2564" y="11318"/>
                    <a:pt x="2430" y="11185"/>
                    <a:pt x="2307" y="11185"/>
                  </a:cubicBezTo>
                  <a:cubicBezTo>
                    <a:pt x="2281" y="11180"/>
                    <a:pt x="2255" y="11178"/>
                    <a:pt x="2231" y="11178"/>
                  </a:cubicBezTo>
                  <a:cubicBezTo>
                    <a:pt x="2061" y="11178"/>
                    <a:pt x="1959" y="11298"/>
                    <a:pt x="1959" y="11441"/>
                  </a:cubicBezTo>
                  <a:lnTo>
                    <a:pt x="1959" y="11831"/>
                  </a:lnTo>
                  <a:lnTo>
                    <a:pt x="1364" y="11831"/>
                  </a:lnTo>
                  <a:cubicBezTo>
                    <a:pt x="934" y="11831"/>
                    <a:pt x="595" y="11482"/>
                    <a:pt x="554" y="11062"/>
                  </a:cubicBezTo>
                  <a:cubicBezTo>
                    <a:pt x="554" y="10591"/>
                    <a:pt x="934" y="10252"/>
                    <a:pt x="1364" y="10252"/>
                  </a:cubicBezTo>
                  <a:close/>
                  <a:moveTo>
                    <a:pt x="1364" y="1"/>
                  </a:moveTo>
                  <a:cubicBezTo>
                    <a:pt x="595" y="1"/>
                    <a:pt x="1" y="595"/>
                    <a:pt x="1" y="1364"/>
                  </a:cubicBezTo>
                  <a:lnTo>
                    <a:pt x="1" y="11021"/>
                  </a:lnTo>
                  <a:cubicBezTo>
                    <a:pt x="1" y="11790"/>
                    <a:pt x="595" y="12426"/>
                    <a:pt x="1364" y="12426"/>
                  </a:cubicBezTo>
                  <a:lnTo>
                    <a:pt x="1959" y="12426"/>
                  </a:lnTo>
                  <a:lnTo>
                    <a:pt x="1959" y="13451"/>
                  </a:lnTo>
                  <a:cubicBezTo>
                    <a:pt x="1959" y="13533"/>
                    <a:pt x="1959" y="13584"/>
                    <a:pt x="2000" y="13666"/>
                  </a:cubicBezTo>
                  <a:cubicBezTo>
                    <a:pt x="2082" y="13717"/>
                    <a:pt x="2161" y="13752"/>
                    <a:pt x="2240" y="13752"/>
                  </a:cubicBezTo>
                  <a:cubicBezTo>
                    <a:pt x="2289" y="13752"/>
                    <a:pt x="2339" y="13738"/>
                    <a:pt x="2389" y="13707"/>
                  </a:cubicBezTo>
                  <a:lnTo>
                    <a:pt x="3117" y="13328"/>
                  </a:lnTo>
                  <a:lnTo>
                    <a:pt x="3845" y="13707"/>
                  </a:lnTo>
                  <a:cubicBezTo>
                    <a:pt x="3886" y="13748"/>
                    <a:pt x="3968" y="13748"/>
                    <a:pt x="4009" y="13748"/>
                  </a:cubicBezTo>
                  <a:cubicBezTo>
                    <a:pt x="4101" y="13748"/>
                    <a:pt x="4183" y="13707"/>
                    <a:pt x="4224" y="13666"/>
                  </a:cubicBezTo>
                  <a:cubicBezTo>
                    <a:pt x="4265" y="13584"/>
                    <a:pt x="4307" y="13533"/>
                    <a:pt x="4307" y="13451"/>
                  </a:cubicBezTo>
                  <a:lnTo>
                    <a:pt x="4307" y="12426"/>
                  </a:lnTo>
                  <a:lnTo>
                    <a:pt x="9904" y="12426"/>
                  </a:lnTo>
                  <a:cubicBezTo>
                    <a:pt x="10078" y="12426"/>
                    <a:pt x="10201" y="12303"/>
                    <a:pt x="10201" y="12128"/>
                  </a:cubicBezTo>
                  <a:lnTo>
                    <a:pt x="10201" y="9945"/>
                  </a:lnTo>
                  <a:lnTo>
                    <a:pt x="10201" y="298"/>
                  </a:lnTo>
                  <a:cubicBezTo>
                    <a:pt x="10201" y="124"/>
                    <a:pt x="10078" y="1"/>
                    <a:pt x="990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1"/>
            <p:cNvSpPr/>
            <p:nvPr/>
          </p:nvSpPr>
          <p:spPr>
            <a:xfrm>
              <a:off x="1800763" y="2020400"/>
              <a:ext cx="167900" cy="167900"/>
            </a:xfrm>
            <a:custGeom>
              <a:avLst/>
              <a:gdLst/>
              <a:ahLst/>
              <a:cxnLst/>
              <a:rect l="l" t="t" r="r" b="b"/>
              <a:pathLst>
                <a:path w="6716" h="6716" extrusionOk="0">
                  <a:moveTo>
                    <a:pt x="3332" y="605"/>
                  </a:moveTo>
                  <a:cubicBezTo>
                    <a:pt x="4870" y="605"/>
                    <a:pt x="6111" y="1846"/>
                    <a:pt x="6111" y="3384"/>
                  </a:cubicBezTo>
                  <a:cubicBezTo>
                    <a:pt x="6111" y="4921"/>
                    <a:pt x="4870" y="6151"/>
                    <a:pt x="3332" y="6151"/>
                  </a:cubicBezTo>
                  <a:cubicBezTo>
                    <a:pt x="1846" y="6151"/>
                    <a:pt x="605" y="4921"/>
                    <a:pt x="605" y="3384"/>
                  </a:cubicBezTo>
                  <a:cubicBezTo>
                    <a:pt x="605" y="1846"/>
                    <a:pt x="1846" y="605"/>
                    <a:pt x="3332" y="605"/>
                  </a:cubicBezTo>
                  <a:close/>
                  <a:moveTo>
                    <a:pt x="3332" y="1"/>
                  </a:moveTo>
                  <a:cubicBezTo>
                    <a:pt x="1497" y="1"/>
                    <a:pt x="1" y="1538"/>
                    <a:pt x="1" y="3384"/>
                  </a:cubicBezTo>
                  <a:cubicBezTo>
                    <a:pt x="1" y="5219"/>
                    <a:pt x="1497" y="6715"/>
                    <a:pt x="3332" y="6715"/>
                  </a:cubicBezTo>
                  <a:cubicBezTo>
                    <a:pt x="5219" y="6715"/>
                    <a:pt x="6715" y="5219"/>
                    <a:pt x="6715" y="3384"/>
                  </a:cubicBezTo>
                  <a:cubicBezTo>
                    <a:pt x="6715" y="1538"/>
                    <a:pt x="5219" y="1"/>
                    <a:pt x="333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1"/>
            <p:cNvSpPr/>
            <p:nvPr/>
          </p:nvSpPr>
          <p:spPr>
            <a:xfrm>
              <a:off x="1854338" y="2058700"/>
              <a:ext cx="37425" cy="75000"/>
            </a:xfrm>
            <a:custGeom>
              <a:avLst/>
              <a:gdLst/>
              <a:ahLst/>
              <a:cxnLst/>
              <a:rect l="l" t="t" r="r" b="b"/>
              <a:pathLst>
                <a:path w="1497" h="3000" extrusionOk="0">
                  <a:moveTo>
                    <a:pt x="1211" y="0"/>
                  </a:moveTo>
                  <a:cubicBezTo>
                    <a:pt x="1191" y="0"/>
                    <a:pt x="1170" y="2"/>
                    <a:pt x="1148" y="6"/>
                  </a:cubicBezTo>
                  <a:cubicBezTo>
                    <a:pt x="1025" y="58"/>
                    <a:pt x="933" y="181"/>
                    <a:pt x="933" y="314"/>
                  </a:cubicBezTo>
                  <a:lnTo>
                    <a:pt x="933" y="1718"/>
                  </a:lnTo>
                  <a:lnTo>
                    <a:pt x="123" y="2487"/>
                  </a:lnTo>
                  <a:cubicBezTo>
                    <a:pt x="0" y="2620"/>
                    <a:pt x="0" y="2825"/>
                    <a:pt x="123" y="2918"/>
                  </a:cubicBezTo>
                  <a:cubicBezTo>
                    <a:pt x="164" y="3000"/>
                    <a:pt x="256" y="3000"/>
                    <a:pt x="338" y="3000"/>
                  </a:cubicBezTo>
                  <a:cubicBezTo>
                    <a:pt x="421" y="3000"/>
                    <a:pt x="472" y="3000"/>
                    <a:pt x="554" y="2918"/>
                  </a:cubicBezTo>
                  <a:lnTo>
                    <a:pt x="1405" y="2057"/>
                  </a:lnTo>
                  <a:cubicBezTo>
                    <a:pt x="1497" y="1975"/>
                    <a:pt x="1497" y="1934"/>
                    <a:pt x="1497" y="1852"/>
                  </a:cubicBezTo>
                  <a:lnTo>
                    <a:pt x="1497" y="314"/>
                  </a:lnTo>
                  <a:cubicBezTo>
                    <a:pt x="1497" y="157"/>
                    <a:pt x="1389" y="0"/>
                    <a:pt x="121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 name="Google Shape;1142;p61"/>
          <p:cNvGrpSpPr/>
          <p:nvPr/>
        </p:nvGrpSpPr>
        <p:grpSpPr>
          <a:xfrm>
            <a:off x="7796863" y="1459900"/>
            <a:ext cx="343950" cy="269275"/>
            <a:chOff x="7796863" y="1459900"/>
            <a:chExt cx="343950" cy="269275"/>
          </a:xfrm>
        </p:grpSpPr>
        <p:sp>
          <p:nvSpPr>
            <p:cNvPr id="1143" name="Google Shape;1143;p61"/>
            <p:cNvSpPr/>
            <p:nvPr/>
          </p:nvSpPr>
          <p:spPr>
            <a:xfrm>
              <a:off x="7866313" y="1468375"/>
              <a:ext cx="14900" cy="109950"/>
            </a:xfrm>
            <a:custGeom>
              <a:avLst/>
              <a:gdLst/>
              <a:ahLst/>
              <a:cxnLst/>
              <a:rect l="l" t="t" r="r" b="b"/>
              <a:pathLst>
                <a:path w="596" h="4398" extrusionOk="0">
                  <a:moveTo>
                    <a:pt x="257" y="0"/>
                  </a:moveTo>
                  <a:cubicBezTo>
                    <a:pt x="134" y="41"/>
                    <a:pt x="1" y="174"/>
                    <a:pt x="1" y="297"/>
                  </a:cubicBezTo>
                  <a:lnTo>
                    <a:pt x="1" y="4101"/>
                  </a:lnTo>
                  <a:cubicBezTo>
                    <a:pt x="1" y="4234"/>
                    <a:pt x="134" y="4357"/>
                    <a:pt x="257" y="4398"/>
                  </a:cubicBezTo>
                  <a:cubicBezTo>
                    <a:pt x="431" y="4398"/>
                    <a:pt x="595" y="4275"/>
                    <a:pt x="595" y="4101"/>
                  </a:cubicBezTo>
                  <a:lnTo>
                    <a:pt x="595" y="297"/>
                  </a:lnTo>
                  <a:cubicBezTo>
                    <a:pt x="595" y="133"/>
                    <a:pt x="431" y="0"/>
                    <a:pt x="25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1"/>
            <p:cNvSpPr/>
            <p:nvPr/>
          </p:nvSpPr>
          <p:spPr>
            <a:xfrm>
              <a:off x="7932438" y="1459900"/>
              <a:ext cx="138925" cy="127150"/>
            </a:xfrm>
            <a:custGeom>
              <a:avLst/>
              <a:gdLst/>
              <a:ahLst/>
              <a:cxnLst/>
              <a:rect l="l" t="t" r="r" b="b"/>
              <a:pathLst>
                <a:path w="5557" h="5086" extrusionOk="0">
                  <a:moveTo>
                    <a:pt x="3978" y="595"/>
                  </a:moveTo>
                  <a:cubicBezTo>
                    <a:pt x="4532" y="595"/>
                    <a:pt x="4962" y="1026"/>
                    <a:pt x="4962" y="1579"/>
                  </a:cubicBezTo>
                  <a:cubicBezTo>
                    <a:pt x="4962" y="2307"/>
                    <a:pt x="4573" y="2994"/>
                    <a:pt x="3896" y="3671"/>
                  </a:cubicBezTo>
                  <a:cubicBezTo>
                    <a:pt x="3425" y="4060"/>
                    <a:pt x="2994" y="4317"/>
                    <a:pt x="2779" y="4440"/>
                  </a:cubicBezTo>
                  <a:cubicBezTo>
                    <a:pt x="2307" y="4142"/>
                    <a:pt x="605" y="3076"/>
                    <a:pt x="605" y="1713"/>
                  </a:cubicBezTo>
                  <a:lnTo>
                    <a:pt x="605" y="1661"/>
                  </a:lnTo>
                  <a:cubicBezTo>
                    <a:pt x="605" y="1364"/>
                    <a:pt x="687" y="1067"/>
                    <a:pt x="903" y="852"/>
                  </a:cubicBezTo>
                  <a:cubicBezTo>
                    <a:pt x="1077" y="688"/>
                    <a:pt x="1333" y="595"/>
                    <a:pt x="1589" y="595"/>
                  </a:cubicBezTo>
                  <a:cubicBezTo>
                    <a:pt x="1969" y="595"/>
                    <a:pt x="2358" y="852"/>
                    <a:pt x="2481" y="1241"/>
                  </a:cubicBezTo>
                  <a:cubicBezTo>
                    <a:pt x="2522" y="1282"/>
                    <a:pt x="2563" y="1364"/>
                    <a:pt x="2656" y="1364"/>
                  </a:cubicBezTo>
                  <a:cubicBezTo>
                    <a:pt x="2702" y="1390"/>
                    <a:pt x="2749" y="1402"/>
                    <a:pt x="2794" y="1402"/>
                  </a:cubicBezTo>
                  <a:cubicBezTo>
                    <a:pt x="2908" y="1402"/>
                    <a:pt x="3006" y="1329"/>
                    <a:pt x="3035" y="1241"/>
                  </a:cubicBezTo>
                  <a:cubicBezTo>
                    <a:pt x="3209" y="852"/>
                    <a:pt x="3548" y="595"/>
                    <a:pt x="3978" y="595"/>
                  </a:cubicBezTo>
                  <a:close/>
                  <a:moveTo>
                    <a:pt x="1589" y="1"/>
                  </a:moveTo>
                  <a:cubicBezTo>
                    <a:pt x="1159" y="1"/>
                    <a:pt x="769" y="175"/>
                    <a:pt x="472" y="472"/>
                  </a:cubicBezTo>
                  <a:cubicBezTo>
                    <a:pt x="175" y="770"/>
                    <a:pt x="1" y="1200"/>
                    <a:pt x="1" y="1661"/>
                  </a:cubicBezTo>
                  <a:cubicBezTo>
                    <a:pt x="1" y="3671"/>
                    <a:pt x="2522" y="4993"/>
                    <a:pt x="2656" y="5044"/>
                  </a:cubicBezTo>
                  <a:cubicBezTo>
                    <a:pt x="2697" y="5085"/>
                    <a:pt x="2738" y="5085"/>
                    <a:pt x="2779" y="5085"/>
                  </a:cubicBezTo>
                  <a:lnTo>
                    <a:pt x="2820" y="5085"/>
                  </a:lnTo>
                  <a:cubicBezTo>
                    <a:pt x="2912" y="5044"/>
                    <a:pt x="3076" y="4952"/>
                    <a:pt x="3332" y="4829"/>
                  </a:cubicBezTo>
                  <a:cubicBezTo>
                    <a:pt x="3548" y="4655"/>
                    <a:pt x="3896" y="4440"/>
                    <a:pt x="4234" y="4142"/>
                  </a:cubicBezTo>
                  <a:cubicBezTo>
                    <a:pt x="5085" y="3373"/>
                    <a:pt x="5557" y="2482"/>
                    <a:pt x="5557" y="1579"/>
                  </a:cubicBezTo>
                  <a:cubicBezTo>
                    <a:pt x="5557" y="729"/>
                    <a:pt x="4829" y="1"/>
                    <a:pt x="3978" y="1"/>
                  </a:cubicBezTo>
                  <a:cubicBezTo>
                    <a:pt x="3507" y="1"/>
                    <a:pt x="3076" y="216"/>
                    <a:pt x="2779" y="554"/>
                  </a:cubicBezTo>
                  <a:cubicBezTo>
                    <a:pt x="2481" y="216"/>
                    <a:pt x="2051" y="1"/>
                    <a:pt x="158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1"/>
            <p:cNvSpPr/>
            <p:nvPr/>
          </p:nvSpPr>
          <p:spPr>
            <a:xfrm>
              <a:off x="7886563" y="1616750"/>
              <a:ext cx="57700" cy="112275"/>
            </a:xfrm>
            <a:custGeom>
              <a:avLst/>
              <a:gdLst/>
              <a:ahLst/>
              <a:cxnLst/>
              <a:rect l="l" t="t" r="r" b="b"/>
              <a:pathLst>
                <a:path w="2308" h="4491" extrusionOk="0">
                  <a:moveTo>
                    <a:pt x="257" y="1"/>
                  </a:moveTo>
                  <a:cubicBezTo>
                    <a:pt x="134" y="1"/>
                    <a:pt x="0" y="175"/>
                    <a:pt x="0" y="308"/>
                  </a:cubicBezTo>
                  <a:lnTo>
                    <a:pt x="0" y="4193"/>
                  </a:lnTo>
                  <a:cubicBezTo>
                    <a:pt x="0" y="4357"/>
                    <a:pt x="134" y="4491"/>
                    <a:pt x="257" y="4491"/>
                  </a:cubicBezTo>
                  <a:lnTo>
                    <a:pt x="1969" y="4491"/>
                  </a:lnTo>
                  <a:cubicBezTo>
                    <a:pt x="2143" y="4491"/>
                    <a:pt x="2266" y="4409"/>
                    <a:pt x="2266" y="4234"/>
                  </a:cubicBezTo>
                  <a:cubicBezTo>
                    <a:pt x="2307" y="4060"/>
                    <a:pt x="2184" y="3896"/>
                    <a:pt x="2010" y="3896"/>
                  </a:cubicBezTo>
                  <a:lnTo>
                    <a:pt x="554" y="3896"/>
                  </a:lnTo>
                  <a:lnTo>
                    <a:pt x="554" y="2563"/>
                  </a:lnTo>
                  <a:lnTo>
                    <a:pt x="1630" y="2563"/>
                  </a:lnTo>
                  <a:cubicBezTo>
                    <a:pt x="1754" y="2563"/>
                    <a:pt x="1887" y="2481"/>
                    <a:pt x="1928" y="2307"/>
                  </a:cubicBezTo>
                  <a:cubicBezTo>
                    <a:pt x="1928" y="2143"/>
                    <a:pt x="1795" y="1969"/>
                    <a:pt x="1630" y="1969"/>
                  </a:cubicBezTo>
                  <a:lnTo>
                    <a:pt x="554" y="1969"/>
                  </a:lnTo>
                  <a:lnTo>
                    <a:pt x="554" y="605"/>
                  </a:lnTo>
                  <a:lnTo>
                    <a:pt x="1969" y="605"/>
                  </a:lnTo>
                  <a:cubicBezTo>
                    <a:pt x="2143" y="605"/>
                    <a:pt x="2266" y="513"/>
                    <a:pt x="2266" y="349"/>
                  </a:cubicBezTo>
                  <a:cubicBezTo>
                    <a:pt x="2307" y="175"/>
                    <a:pt x="2184" y="1"/>
                    <a:pt x="201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1"/>
            <p:cNvSpPr/>
            <p:nvPr/>
          </p:nvSpPr>
          <p:spPr>
            <a:xfrm>
              <a:off x="7796863" y="1616750"/>
              <a:ext cx="69475" cy="112425"/>
            </a:xfrm>
            <a:custGeom>
              <a:avLst/>
              <a:gdLst/>
              <a:ahLst/>
              <a:cxnLst/>
              <a:rect l="l" t="t" r="r" b="b"/>
              <a:pathLst>
                <a:path w="2779" h="4497" extrusionOk="0">
                  <a:moveTo>
                    <a:pt x="1374" y="605"/>
                  </a:moveTo>
                  <a:cubicBezTo>
                    <a:pt x="1835" y="605"/>
                    <a:pt x="2225" y="1026"/>
                    <a:pt x="2143" y="1538"/>
                  </a:cubicBezTo>
                  <a:cubicBezTo>
                    <a:pt x="2051" y="1928"/>
                    <a:pt x="1712" y="2184"/>
                    <a:pt x="1323" y="2184"/>
                  </a:cubicBezTo>
                  <a:lnTo>
                    <a:pt x="605" y="2184"/>
                  </a:lnTo>
                  <a:lnTo>
                    <a:pt x="605" y="605"/>
                  </a:lnTo>
                  <a:close/>
                  <a:moveTo>
                    <a:pt x="298" y="1"/>
                  </a:moveTo>
                  <a:cubicBezTo>
                    <a:pt x="134" y="1"/>
                    <a:pt x="0" y="134"/>
                    <a:pt x="0" y="308"/>
                  </a:cubicBezTo>
                  <a:lnTo>
                    <a:pt x="0" y="4193"/>
                  </a:lnTo>
                  <a:cubicBezTo>
                    <a:pt x="0" y="4316"/>
                    <a:pt x="93" y="4491"/>
                    <a:pt x="257" y="4491"/>
                  </a:cubicBezTo>
                  <a:cubicBezTo>
                    <a:pt x="274" y="4495"/>
                    <a:pt x="292" y="4497"/>
                    <a:pt x="309" y="4497"/>
                  </a:cubicBezTo>
                  <a:cubicBezTo>
                    <a:pt x="464" y="4497"/>
                    <a:pt x="605" y="4341"/>
                    <a:pt x="605" y="4193"/>
                  </a:cubicBezTo>
                  <a:lnTo>
                    <a:pt x="605" y="2779"/>
                  </a:lnTo>
                  <a:lnTo>
                    <a:pt x="1067" y="2779"/>
                  </a:lnTo>
                  <a:lnTo>
                    <a:pt x="2184" y="4357"/>
                  </a:lnTo>
                  <a:cubicBezTo>
                    <a:pt x="2225" y="4450"/>
                    <a:pt x="2348" y="4491"/>
                    <a:pt x="2440" y="4491"/>
                  </a:cubicBezTo>
                  <a:cubicBezTo>
                    <a:pt x="2481" y="4491"/>
                    <a:pt x="2563" y="4491"/>
                    <a:pt x="2604" y="4450"/>
                  </a:cubicBezTo>
                  <a:cubicBezTo>
                    <a:pt x="2738" y="4357"/>
                    <a:pt x="2779" y="4152"/>
                    <a:pt x="2656" y="4019"/>
                  </a:cubicBezTo>
                  <a:lnTo>
                    <a:pt x="1753" y="2697"/>
                  </a:lnTo>
                  <a:cubicBezTo>
                    <a:pt x="2307" y="2522"/>
                    <a:pt x="2738" y="2010"/>
                    <a:pt x="2738" y="1374"/>
                  </a:cubicBezTo>
                  <a:cubicBezTo>
                    <a:pt x="2738" y="605"/>
                    <a:pt x="2092" y="1"/>
                    <a:pt x="132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1"/>
            <p:cNvSpPr/>
            <p:nvPr/>
          </p:nvSpPr>
          <p:spPr>
            <a:xfrm>
              <a:off x="8068263" y="1616750"/>
              <a:ext cx="72550" cy="111250"/>
            </a:xfrm>
            <a:custGeom>
              <a:avLst/>
              <a:gdLst/>
              <a:ahLst/>
              <a:cxnLst/>
              <a:rect l="l" t="t" r="r" b="b"/>
              <a:pathLst>
                <a:path w="2902" h="4450" extrusionOk="0">
                  <a:moveTo>
                    <a:pt x="811" y="605"/>
                  </a:moveTo>
                  <a:cubicBezTo>
                    <a:pt x="1662" y="605"/>
                    <a:pt x="2307" y="1282"/>
                    <a:pt x="2307" y="2143"/>
                  </a:cubicBezTo>
                  <a:lnTo>
                    <a:pt x="2307" y="2358"/>
                  </a:lnTo>
                  <a:cubicBezTo>
                    <a:pt x="2307" y="3209"/>
                    <a:pt x="1662" y="3845"/>
                    <a:pt x="811" y="3845"/>
                  </a:cubicBezTo>
                  <a:lnTo>
                    <a:pt x="595" y="3845"/>
                  </a:lnTo>
                  <a:lnTo>
                    <a:pt x="595" y="605"/>
                  </a:lnTo>
                  <a:close/>
                  <a:moveTo>
                    <a:pt x="298" y="1"/>
                  </a:moveTo>
                  <a:cubicBezTo>
                    <a:pt x="124" y="1"/>
                    <a:pt x="1" y="175"/>
                    <a:pt x="1" y="308"/>
                  </a:cubicBezTo>
                  <a:lnTo>
                    <a:pt x="1" y="4152"/>
                  </a:lnTo>
                  <a:cubicBezTo>
                    <a:pt x="1" y="4316"/>
                    <a:pt x="124" y="4450"/>
                    <a:pt x="298" y="4450"/>
                  </a:cubicBezTo>
                  <a:lnTo>
                    <a:pt x="811" y="4450"/>
                  </a:lnTo>
                  <a:cubicBezTo>
                    <a:pt x="1959" y="4450"/>
                    <a:pt x="2902" y="3507"/>
                    <a:pt x="2902" y="2358"/>
                  </a:cubicBezTo>
                  <a:lnTo>
                    <a:pt x="2902" y="2143"/>
                  </a:lnTo>
                  <a:cubicBezTo>
                    <a:pt x="2902" y="944"/>
                    <a:pt x="1959" y="1"/>
                    <a:pt x="8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1"/>
            <p:cNvSpPr/>
            <p:nvPr/>
          </p:nvSpPr>
          <p:spPr>
            <a:xfrm>
              <a:off x="7964463" y="1618025"/>
              <a:ext cx="83325" cy="110250"/>
            </a:xfrm>
            <a:custGeom>
              <a:avLst/>
              <a:gdLst/>
              <a:ahLst/>
              <a:cxnLst/>
              <a:rect l="l" t="t" r="r" b="b"/>
              <a:pathLst>
                <a:path w="3333" h="4410" extrusionOk="0">
                  <a:moveTo>
                    <a:pt x="1631" y="1190"/>
                  </a:moveTo>
                  <a:lnTo>
                    <a:pt x="2185" y="2687"/>
                  </a:lnTo>
                  <a:lnTo>
                    <a:pt x="1118" y="2687"/>
                  </a:lnTo>
                  <a:lnTo>
                    <a:pt x="1631" y="1190"/>
                  </a:lnTo>
                  <a:close/>
                  <a:moveTo>
                    <a:pt x="1631" y="1"/>
                  </a:moveTo>
                  <a:cubicBezTo>
                    <a:pt x="1498" y="1"/>
                    <a:pt x="1375" y="83"/>
                    <a:pt x="1334" y="165"/>
                  </a:cubicBezTo>
                  <a:lnTo>
                    <a:pt x="432" y="2902"/>
                  </a:lnTo>
                  <a:lnTo>
                    <a:pt x="52" y="4009"/>
                  </a:lnTo>
                  <a:cubicBezTo>
                    <a:pt x="1" y="4183"/>
                    <a:pt x="93" y="4358"/>
                    <a:pt x="216" y="4399"/>
                  </a:cubicBezTo>
                  <a:lnTo>
                    <a:pt x="350" y="4399"/>
                  </a:lnTo>
                  <a:cubicBezTo>
                    <a:pt x="432" y="4399"/>
                    <a:pt x="565" y="4358"/>
                    <a:pt x="606" y="4224"/>
                  </a:cubicBezTo>
                  <a:lnTo>
                    <a:pt x="903" y="3281"/>
                  </a:lnTo>
                  <a:lnTo>
                    <a:pt x="2400" y="3281"/>
                  </a:lnTo>
                  <a:lnTo>
                    <a:pt x="2738" y="4224"/>
                  </a:lnTo>
                  <a:cubicBezTo>
                    <a:pt x="2772" y="4334"/>
                    <a:pt x="2896" y="4409"/>
                    <a:pt x="3037" y="4409"/>
                  </a:cubicBezTo>
                  <a:cubicBezTo>
                    <a:pt x="3066" y="4409"/>
                    <a:pt x="3097" y="4406"/>
                    <a:pt x="3128" y="4399"/>
                  </a:cubicBezTo>
                  <a:cubicBezTo>
                    <a:pt x="3251" y="4358"/>
                    <a:pt x="3333" y="4183"/>
                    <a:pt x="3292" y="4009"/>
                  </a:cubicBezTo>
                  <a:lnTo>
                    <a:pt x="1887" y="165"/>
                  </a:lnTo>
                  <a:cubicBezTo>
                    <a:pt x="1846" y="83"/>
                    <a:pt x="1754" y="1"/>
                    <a:pt x="163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61"/>
          <p:cNvGrpSpPr/>
          <p:nvPr/>
        </p:nvGrpSpPr>
        <p:grpSpPr>
          <a:xfrm>
            <a:off x="6330638" y="1422750"/>
            <a:ext cx="244775" cy="343700"/>
            <a:chOff x="6330638" y="1422750"/>
            <a:chExt cx="244775" cy="343700"/>
          </a:xfrm>
        </p:grpSpPr>
        <p:sp>
          <p:nvSpPr>
            <p:cNvPr id="1150" name="Google Shape;1150;p61"/>
            <p:cNvSpPr/>
            <p:nvPr/>
          </p:nvSpPr>
          <p:spPr>
            <a:xfrm>
              <a:off x="6501588" y="1650075"/>
              <a:ext cx="70500" cy="70500"/>
            </a:xfrm>
            <a:custGeom>
              <a:avLst/>
              <a:gdLst/>
              <a:ahLst/>
              <a:cxnLst/>
              <a:rect l="l" t="t" r="r" b="b"/>
              <a:pathLst>
                <a:path w="2820" h="2820" extrusionOk="0">
                  <a:moveTo>
                    <a:pt x="2440" y="0"/>
                  </a:moveTo>
                  <a:lnTo>
                    <a:pt x="0" y="2389"/>
                  </a:lnTo>
                  <a:lnTo>
                    <a:pt x="431" y="2819"/>
                  </a:lnTo>
                  <a:lnTo>
                    <a:pt x="2820" y="380"/>
                  </a:lnTo>
                  <a:lnTo>
                    <a:pt x="2440"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1"/>
            <p:cNvSpPr/>
            <p:nvPr/>
          </p:nvSpPr>
          <p:spPr>
            <a:xfrm>
              <a:off x="6330638" y="1466300"/>
              <a:ext cx="244775" cy="300150"/>
            </a:xfrm>
            <a:custGeom>
              <a:avLst/>
              <a:gdLst/>
              <a:ahLst/>
              <a:cxnLst/>
              <a:rect l="l" t="t" r="r" b="b"/>
              <a:pathLst>
                <a:path w="9791" h="12006" extrusionOk="0">
                  <a:moveTo>
                    <a:pt x="9186" y="10252"/>
                  </a:moveTo>
                  <a:lnTo>
                    <a:pt x="9186" y="11401"/>
                  </a:lnTo>
                  <a:lnTo>
                    <a:pt x="1200" y="11401"/>
                  </a:lnTo>
                  <a:cubicBezTo>
                    <a:pt x="903" y="11401"/>
                    <a:pt x="606" y="11196"/>
                    <a:pt x="606" y="10847"/>
                  </a:cubicBezTo>
                  <a:cubicBezTo>
                    <a:pt x="606" y="10509"/>
                    <a:pt x="862" y="10252"/>
                    <a:pt x="1200" y="10252"/>
                  </a:cubicBezTo>
                  <a:close/>
                  <a:moveTo>
                    <a:pt x="1159" y="1"/>
                  </a:moveTo>
                  <a:cubicBezTo>
                    <a:pt x="513" y="1"/>
                    <a:pt x="1" y="555"/>
                    <a:pt x="1" y="1200"/>
                  </a:cubicBezTo>
                  <a:lnTo>
                    <a:pt x="1" y="10806"/>
                  </a:lnTo>
                  <a:cubicBezTo>
                    <a:pt x="1" y="11493"/>
                    <a:pt x="513" y="12005"/>
                    <a:pt x="1159" y="12005"/>
                  </a:cubicBezTo>
                  <a:lnTo>
                    <a:pt x="9483" y="12005"/>
                  </a:lnTo>
                  <a:cubicBezTo>
                    <a:pt x="9658" y="12005"/>
                    <a:pt x="9791" y="11872"/>
                    <a:pt x="9791" y="11708"/>
                  </a:cubicBezTo>
                  <a:lnTo>
                    <a:pt x="9791" y="9955"/>
                  </a:lnTo>
                  <a:lnTo>
                    <a:pt x="9791" y="298"/>
                  </a:lnTo>
                  <a:cubicBezTo>
                    <a:pt x="9791" y="175"/>
                    <a:pt x="9658" y="1"/>
                    <a:pt x="9483" y="1"/>
                  </a:cubicBezTo>
                  <a:lnTo>
                    <a:pt x="7484" y="1"/>
                  </a:lnTo>
                  <a:lnTo>
                    <a:pt x="7484" y="596"/>
                  </a:lnTo>
                  <a:lnTo>
                    <a:pt x="9145" y="596"/>
                  </a:lnTo>
                  <a:lnTo>
                    <a:pt x="9145" y="9658"/>
                  </a:lnTo>
                  <a:lnTo>
                    <a:pt x="1159" y="9658"/>
                  </a:lnTo>
                  <a:cubicBezTo>
                    <a:pt x="944" y="9658"/>
                    <a:pt x="729" y="9699"/>
                    <a:pt x="565" y="9822"/>
                  </a:cubicBezTo>
                  <a:lnTo>
                    <a:pt x="565" y="1200"/>
                  </a:lnTo>
                  <a:cubicBezTo>
                    <a:pt x="565" y="852"/>
                    <a:pt x="821" y="596"/>
                    <a:pt x="1159" y="596"/>
                  </a:cubicBezTo>
                  <a:lnTo>
                    <a:pt x="2225" y="596"/>
                  </a:lnTo>
                  <a:lnTo>
                    <a:pt x="222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1"/>
            <p:cNvSpPr/>
            <p:nvPr/>
          </p:nvSpPr>
          <p:spPr>
            <a:xfrm>
              <a:off x="6379838" y="1422750"/>
              <a:ext cx="145350" cy="179175"/>
            </a:xfrm>
            <a:custGeom>
              <a:avLst/>
              <a:gdLst/>
              <a:ahLst/>
              <a:cxnLst/>
              <a:rect l="l" t="t" r="r" b="b"/>
              <a:pathLst>
                <a:path w="5814" h="7167" extrusionOk="0">
                  <a:moveTo>
                    <a:pt x="2902" y="585"/>
                  </a:moveTo>
                  <a:lnTo>
                    <a:pt x="5209" y="1610"/>
                  </a:lnTo>
                  <a:lnTo>
                    <a:pt x="5209" y="2942"/>
                  </a:lnTo>
                  <a:cubicBezTo>
                    <a:pt x="5209" y="4521"/>
                    <a:pt x="4317" y="5885"/>
                    <a:pt x="2902" y="6530"/>
                  </a:cubicBezTo>
                  <a:cubicBezTo>
                    <a:pt x="1498" y="5885"/>
                    <a:pt x="555" y="4521"/>
                    <a:pt x="555" y="2942"/>
                  </a:cubicBezTo>
                  <a:lnTo>
                    <a:pt x="555" y="1610"/>
                  </a:lnTo>
                  <a:lnTo>
                    <a:pt x="2902" y="585"/>
                  </a:lnTo>
                  <a:close/>
                  <a:moveTo>
                    <a:pt x="2907" y="0"/>
                  </a:moveTo>
                  <a:cubicBezTo>
                    <a:pt x="2864" y="0"/>
                    <a:pt x="2820" y="11"/>
                    <a:pt x="2779" y="31"/>
                  </a:cubicBezTo>
                  <a:lnTo>
                    <a:pt x="175" y="1148"/>
                  </a:lnTo>
                  <a:cubicBezTo>
                    <a:pt x="42" y="1189"/>
                    <a:pt x="1" y="1271"/>
                    <a:pt x="1" y="1405"/>
                  </a:cubicBezTo>
                  <a:lnTo>
                    <a:pt x="1" y="2942"/>
                  </a:lnTo>
                  <a:cubicBezTo>
                    <a:pt x="1" y="4777"/>
                    <a:pt x="1067" y="6438"/>
                    <a:pt x="2779" y="7125"/>
                  </a:cubicBezTo>
                  <a:cubicBezTo>
                    <a:pt x="2820" y="7166"/>
                    <a:pt x="2861" y="7166"/>
                    <a:pt x="2902" y="7166"/>
                  </a:cubicBezTo>
                  <a:cubicBezTo>
                    <a:pt x="2953" y="7166"/>
                    <a:pt x="2994" y="7166"/>
                    <a:pt x="2994" y="7125"/>
                  </a:cubicBezTo>
                  <a:cubicBezTo>
                    <a:pt x="4696" y="6438"/>
                    <a:pt x="5814" y="4777"/>
                    <a:pt x="5814" y="2942"/>
                  </a:cubicBezTo>
                  <a:lnTo>
                    <a:pt x="5814" y="1405"/>
                  </a:lnTo>
                  <a:cubicBezTo>
                    <a:pt x="5814" y="1271"/>
                    <a:pt x="5721" y="1189"/>
                    <a:pt x="5639" y="1148"/>
                  </a:cubicBezTo>
                  <a:lnTo>
                    <a:pt x="3035" y="31"/>
                  </a:lnTo>
                  <a:cubicBezTo>
                    <a:pt x="2994" y="11"/>
                    <a:pt x="2951" y="0"/>
                    <a:pt x="290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1"/>
            <p:cNvSpPr/>
            <p:nvPr/>
          </p:nvSpPr>
          <p:spPr>
            <a:xfrm>
              <a:off x="6428038" y="1488425"/>
              <a:ext cx="59725" cy="41975"/>
            </a:xfrm>
            <a:custGeom>
              <a:avLst/>
              <a:gdLst/>
              <a:ahLst/>
              <a:cxnLst/>
              <a:rect l="l" t="t" r="r" b="b"/>
              <a:pathLst>
                <a:path w="2389" h="1679" extrusionOk="0">
                  <a:moveTo>
                    <a:pt x="2072" y="0"/>
                  </a:moveTo>
                  <a:cubicBezTo>
                    <a:pt x="1992" y="0"/>
                    <a:pt x="1917" y="34"/>
                    <a:pt x="1876" y="100"/>
                  </a:cubicBezTo>
                  <a:lnTo>
                    <a:pt x="974" y="992"/>
                  </a:lnTo>
                  <a:lnTo>
                    <a:pt x="554" y="520"/>
                  </a:lnTo>
                  <a:cubicBezTo>
                    <a:pt x="487" y="479"/>
                    <a:pt x="400" y="459"/>
                    <a:pt x="319" y="459"/>
                  </a:cubicBezTo>
                  <a:cubicBezTo>
                    <a:pt x="239" y="459"/>
                    <a:pt x="164" y="479"/>
                    <a:pt x="123" y="520"/>
                  </a:cubicBezTo>
                  <a:cubicBezTo>
                    <a:pt x="0" y="654"/>
                    <a:pt x="0" y="828"/>
                    <a:pt x="123" y="951"/>
                  </a:cubicBezTo>
                  <a:lnTo>
                    <a:pt x="769" y="1597"/>
                  </a:lnTo>
                  <a:cubicBezTo>
                    <a:pt x="810" y="1679"/>
                    <a:pt x="892" y="1679"/>
                    <a:pt x="974" y="1679"/>
                  </a:cubicBezTo>
                  <a:cubicBezTo>
                    <a:pt x="1066" y="1679"/>
                    <a:pt x="1148" y="1679"/>
                    <a:pt x="1189" y="1597"/>
                  </a:cubicBezTo>
                  <a:lnTo>
                    <a:pt x="2307" y="520"/>
                  </a:lnTo>
                  <a:cubicBezTo>
                    <a:pt x="2389" y="397"/>
                    <a:pt x="2389" y="223"/>
                    <a:pt x="2307" y="100"/>
                  </a:cubicBezTo>
                  <a:cubicBezTo>
                    <a:pt x="2240" y="34"/>
                    <a:pt x="2153" y="0"/>
                    <a:pt x="207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1"/>
            <p:cNvSpPr/>
            <p:nvPr/>
          </p:nvSpPr>
          <p:spPr>
            <a:xfrm>
              <a:off x="6406513" y="1635975"/>
              <a:ext cx="92025" cy="15150"/>
            </a:xfrm>
            <a:custGeom>
              <a:avLst/>
              <a:gdLst/>
              <a:ahLst/>
              <a:cxnLst/>
              <a:rect l="l" t="t" r="r" b="b"/>
              <a:pathLst>
                <a:path w="3681" h="606" extrusionOk="0">
                  <a:moveTo>
                    <a:pt x="297" y="0"/>
                  </a:moveTo>
                  <a:cubicBezTo>
                    <a:pt x="133" y="0"/>
                    <a:pt x="0" y="175"/>
                    <a:pt x="0" y="349"/>
                  </a:cubicBezTo>
                  <a:cubicBezTo>
                    <a:pt x="41" y="513"/>
                    <a:pt x="174" y="605"/>
                    <a:pt x="297" y="605"/>
                  </a:cubicBezTo>
                  <a:lnTo>
                    <a:pt x="3373" y="605"/>
                  </a:lnTo>
                  <a:cubicBezTo>
                    <a:pt x="3547" y="605"/>
                    <a:pt x="3680" y="431"/>
                    <a:pt x="3680" y="257"/>
                  </a:cubicBezTo>
                  <a:cubicBezTo>
                    <a:pt x="3629" y="93"/>
                    <a:pt x="3506"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61"/>
          <p:cNvGrpSpPr/>
          <p:nvPr/>
        </p:nvGrpSpPr>
        <p:grpSpPr>
          <a:xfrm>
            <a:off x="5532063" y="1422500"/>
            <a:ext cx="343700" cy="343950"/>
            <a:chOff x="5532063" y="1422500"/>
            <a:chExt cx="343700" cy="343950"/>
          </a:xfrm>
        </p:grpSpPr>
        <p:sp>
          <p:nvSpPr>
            <p:cNvPr id="1156" name="Google Shape;1156;p61"/>
            <p:cNvSpPr/>
            <p:nvPr/>
          </p:nvSpPr>
          <p:spPr>
            <a:xfrm>
              <a:off x="5762713" y="1528325"/>
              <a:ext cx="45900" cy="45900"/>
            </a:xfrm>
            <a:custGeom>
              <a:avLst/>
              <a:gdLst/>
              <a:ahLst/>
              <a:cxnLst/>
              <a:rect l="l" t="t" r="r" b="b"/>
              <a:pathLst>
                <a:path w="1836" h="1836" extrusionOk="0">
                  <a:moveTo>
                    <a:pt x="0" y="1"/>
                  </a:moveTo>
                  <a:cubicBezTo>
                    <a:pt x="0" y="1026"/>
                    <a:pt x="810" y="1836"/>
                    <a:pt x="1835" y="1836"/>
                  </a:cubicBezTo>
                  <a:lnTo>
                    <a:pt x="1835" y="1231"/>
                  </a:lnTo>
                  <a:cubicBezTo>
                    <a:pt x="1149" y="1231"/>
                    <a:pt x="595" y="677"/>
                    <a:pt x="59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1"/>
            <p:cNvSpPr/>
            <p:nvPr/>
          </p:nvSpPr>
          <p:spPr>
            <a:xfrm>
              <a:off x="5762713" y="1669300"/>
              <a:ext cx="45900" cy="45900"/>
            </a:xfrm>
            <a:custGeom>
              <a:avLst/>
              <a:gdLst/>
              <a:ahLst/>
              <a:cxnLst/>
              <a:rect l="l" t="t" r="r" b="b"/>
              <a:pathLst>
                <a:path w="1836" h="1836" extrusionOk="0">
                  <a:moveTo>
                    <a:pt x="1835" y="0"/>
                  </a:moveTo>
                  <a:cubicBezTo>
                    <a:pt x="810" y="0"/>
                    <a:pt x="0" y="810"/>
                    <a:pt x="0" y="1835"/>
                  </a:cubicBezTo>
                  <a:lnTo>
                    <a:pt x="595" y="1835"/>
                  </a:lnTo>
                  <a:cubicBezTo>
                    <a:pt x="595" y="1148"/>
                    <a:pt x="1149" y="595"/>
                    <a:pt x="1835" y="595"/>
                  </a:cubicBezTo>
                  <a:lnTo>
                    <a:pt x="183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1"/>
            <p:cNvSpPr/>
            <p:nvPr/>
          </p:nvSpPr>
          <p:spPr>
            <a:xfrm>
              <a:off x="5532063" y="1422500"/>
              <a:ext cx="343700" cy="343950"/>
            </a:xfrm>
            <a:custGeom>
              <a:avLst/>
              <a:gdLst/>
              <a:ahLst/>
              <a:cxnLst/>
              <a:rect l="l" t="t" r="r" b="b"/>
              <a:pathLst>
                <a:path w="13748" h="13758" extrusionOk="0">
                  <a:moveTo>
                    <a:pt x="6879" y="595"/>
                  </a:moveTo>
                  <a:cubicBezTo>
                    <a:pt x="9739" y="595"/>
                    <a:pt x="12087" y="2737"/>
                    <a:pt x="12466" y="5515"/>
                  </a:cubicBezTo>
                  <a:cubicBezTo>
                    <a:pt x="12384" y="5464"/>
                    <a:pt x="12302" y="5464"/>
                    <a:pt x="12261" y="5464"/>
                  </a:cubicBezTo>
                  <a:lnTo>
                    <a:pt x="11359" y="5464"/>
                  </a:lnTo>
                  <a:lnTo>
                    <a:pt x="11359" y="4234"/>
                  </a:lnTo>
                  <a:cubicBezTo>
                    <a:pt x="11359" y="4060"/>
                    <a:pt x="11184" y="3926"/>
                    <a:pt x="11061" y="3926"/>
                  </a:cubicBezTo>
                  <a:lnTo>
                    <a:pt x="3588" y="3926"/>
                  </a:lnTo>
                  <a:cubicBezTo>
                    <a:pt x="2942" y="3926"/>
                    <a:pt x="2389" y="4490"/>
                    <a:pt x="2389" y="5126"/>
                  </a:cubicBezTo>
                  <a:lnTo>
                    <a:pt x="2389" y="5464"/>
                  </a:lnTo>
                  <a:lnTo>
                    <a:pt x="1497" y="5464"/>
                  </a:lnTo>
                  <a:cubicBezTo>
                    <a:pt x="1446" y="5464"/>
                    <a:pt x="1364" y="5464"/>
                    <a:pt x="1281" y="5515"/>
                  </a:cubicBezTo>
                  <a:cubicBezTo>
                    <a:pt x="1661" y="2737"/>
                    <a:pt x="4008" y="595"/>
                    <a:pt x="6879" y="595"/>
                  </a:cubicBezTo>
                  <a:close/>
                  <a:moveTo>
                    <a:pt x="2430" y="6069"/>
                  </a:moveTo>
                  <a:lnTo>
                    <a:pt x="2430" y="9657"/>
                  </a:lnTo>
                  <a:lnTo>
                    <a:pt x="1538" y="9657"/>
                  </a:lnTo>
                  <a:cubicBezTo>
                    <a:pt x="1025" y="9657"/>
                    <a:pt x="595" y="9226"/>
                    <a:pt x="595" y="8714"/>
                  </a:cubicBezTo>
                  <a:lnTo>
                    <a:pt x="595" y="6961"/>
                  </a:lnTo>
                  <a:cubicBezTo>
                    <a:pt x="595" y="6489"/>
                    <a:pt x="1025" y="6069"/>
                    <a:pt x="1538" y="6069"/>
                  </a:cubicBezTo>
                  <a:close/>
                  <a:moveTo>
                    <a:pt x="12261" y="6069"/>
                  </a:moveTo>
                  <a:cubicBezTo>
                    <a:pt x="12773" y="6069"/>
                    <a:pt x="13153" y="6489"/>
                    <a:pt x="13153" y="6961"/>
                  </a:cubicBezTo>
                  <a:lnTo>
                    <a:pt x="13153" y="8714"/>
                  </a:lnTo>
                  <a:cubicBezTo>
                    <a:pt x="13153" y="9226"/>
                    <a:pt x="12773" y="9657"/>
                    <a:pt x="12261" y="9657"/>
                  </a:cubicBezTo>
                  <a:lnTo>
                    <a:pt x="11359" y="9657"/>
                  </a:lnTo>
                  <a:lnTo>
                    <a:pt x="11359" y="6069"/>
                  </a:lnTo>
                  <a:close/>
                  <a:moveTo>
                    <a:pt x="10764" y="4531"/>
                  </a:moveTo>
                  <a:lnTo>
                    <a:pt x="10764" y="5772"/>
                  </a:lnTo>
                  <a:lnTo>
                    <a:pt x="10764" y="9954"/>
                  </a:lnTo>
                  <a:lnTo>
                    <a:pt x="10764" y="11410"/>
                  </a:lnTo>
                  <a:lnTo>
                    <a:pt x="3588" y="11410"/>
                  </a:lnTo>
                  <a:cubicBezTo>
                    <a:pt x="3373" y="11410"/>
                    <a:pt x="3158" y="11451"/>
                    <a:pt x="2983" y="11574"/>
                  </a:cubicBezTo>
                  <a:lnTo>
                    <a:pt x="2983" y="9954"/>
                  </a:lnTo>
                  <a:lnTo>
                    <a:pt x="2983" y="5772"/>
                  </a:lnTo>
                  <a:lnTo>
                    <a:pt x="2983" y="5126"/>
                  </a:lnTo>
                  <a:cubicBezTo>
                    <a:pt x="2983" y="4787"/>
                    <a:pt x="3240" y="4531"/>
                    <a:pt x="3588" y="4531"/>
                  </a:cubicBezTo>
                  <a:close/>
                  <a:moveTo>
                    <a:pt x="10764" y="12004"/>
                  </a:moveTo>
                  <a:lnTo>
                    <a:pt x="10764" y="13153"/>
                  </a:lnTo>
                  <a:lnTo>
                    <a:pt x="3670" y="13153"/>
                  </a:lnTo>
                  <a:cubicBezTo>
                    <a:pt x="3332" y="13153"/>
                    <a:pt x="3076" y="12896"/>
                    <a:pt x="3035" y="12599"/>
                  </a:cubicBezTo>
                  <a:cubicBezTo>
                    <a:pt x="3035" y="12261"/>
                    <a:pt x="3291" y="12004"/>
                    <a:pt x="3629" y="12004"/>
                  </a:cubicBezTo>
                  <a:close/>
                  <a:moveTo>
                    <a:pt x="6879" y="0"/>
                  </a:moveTo>
                  <a:cubicBezTo>
                    <a:pt x="5290" y="0"/>
                    <a:pt x="3752" y="595"/>
                    <a:pt x="2604" y="1712"/>
                  </a:cubicBezTo>
                  <a:cubicBezTo>
                    <a:pt x="1497" y="2778"/>
                    <a:pt x="810" y="4183"/>
                    <a:pt x="677" y="5720"/>
                  </a:cubicBezTo>
                  <a:cubicBezTo>
                    <a:pt x="297" y="6028"/>
                    <a:pt x="0" y="6448"/>
                    <a:pt x="0" y="7002"/>
                  </a:cubicBezTo>
                  <a:lnTo>
                    <a:pt x="0" y="8714"/>
                  </a:lnTo>
                  <a:cubicBezTo>
                    <a:pt x="0" y="9565"/>
                    <a:pt x="677" y="10251"/>
                    <a:pt x="1538" y="10251"/>
                  </a:cubicBezTo>
                  <a:lnTo>
                    <a:pt x="2389" y="10251"/>
                  </a:lnTo>
                  <a:lnTo>
                    <a:pt x="2389" y="12558"/>
                  </a:lnTo>
                  <a:cubicBezTo>
                    <a:pt x="2389" y="13245"/>
                    <a:pt x="2942" y="13757"/>
                    <a:pt x="3588" y="13757"/>
                  </a:cubicBezTo>
                  <a:lnTo>
                    <a:pt x="11061" y="13757"/>
                  </a:lnTo>
                  <a:cubicBezTo>
                    <a:pt x="11184" y="13757"/>
                    <a:pt x="11359" y="13624"/>
                    <a:pt x="11359" y="13460"/>
                  </a:cubicBezTo>
                  <a:lnTo>
                    <a:pt x="11359" y="11707"/>
                  </a:lnTo>
                  <a:lnTo>
                    <a:pt x="11359" y="10251"/>
                  </a:lnTo>
                  <a:lnTo>
                    <a:pt x="12261" y="10251"/>
                  </a:lnTo>
                  <a:cubicBezTo>
                    <a:pt x="13071" y="10251"/>
                    <a:pt x="13747" y="9565"/>
                    <a:pt x="13747" y="8714"/>
                  </a:cubicBezTo>
                  <a:lnTo>
                    <a:pt x="13747" y="7002"/>
                  </a:lnTo>
                  <a:cubicBezTo>
                    <a:pt x="13747" y="6448"/>
                    <a:pt x="13491" y="6028"/>
                    <a:pt x="13071" y="5720"/>
                  </a:cubicBezTo>
                  <a:cubicBezTo>
                    <a:pt x="12978" y="4183"/>
                    <a:pt x="12302" y="2778"/>
                    <a:pt x="11184" y="1712"/>
                  </a:cubicBezTo>
                  <a:cubicBezTo>
                    <a:pt x="10036" y="595"/>
                    <a:pt x="8499" y="0"/>
                    <a:pt x="68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1"/>
            <p:cNvSpPr/>
            <p:nvPr/>
          </p:nvSpPr>
          <p:spPr>
            <a:xfrm>
              <a:off x="5669688" y="1581550"/>
              <a:ext cx="69475" cy="80075"/>
            </a:xfrm>
            <a:custGeom>
              <a:avLst/>
              <a:gdLst/>
              <a:ahLst/>
              <a:cxnLst/>
              <a:rect l="l" t="t" r="r" b="b"/>
              <a:pathLst>
                <a:path w="2779" h="3203" extrusionOk="0">
                  <a:moveTo>
                    <a:pt x="605" y="814"/>
                  </a:moveTo>
                  <a:lnTo>
                    <a:pt x="1927" y="1583"/>
                  </a:lnTo>
                  <a:lnTo>
                    <a:pt x="605" y="2393"/>
                  </a:lnTo>
                  <a:lnTo>
                    <a:pt x="605" y="814"/>
                  </a:lnTo>
                  <a:close/>
                  <a:moveTo>
                    <a:pt x="307" y="0"/>
                  </a:moveTo>
                  <a:cubicBezTo>
                    <a:pt x="229" y="0"/>
                    <a:pt x="143" y="35"/>
                    <a:pt x="92" y="86"/>
                  </a:cubicBezTo>
                  <a:cubicBezTo>
                    <a:pt x="0" y="127"/>
                    <a:pt x="0" y="219"/>
                    <a:pt x="0" y="301"/>
                  </a:cubicBezTo>
                  <a:lnTo>
                    <a:pt x="0" y="2905"/>
                  </a:lnTo>
                  <a:cubicBezTo>
                    <a:pt x="0" y="2998"/>
                    <a:pt x="41" y="3080"/>
                    <a:pt x="92" y="3121"/>
                  </a:cubicBezTo>
                  <a:cubicBezTo>
                    <a:pt x="133" y="3203"/>
                    <a:pt x="215" y="3203"/>
                    <a:pt x="297" y="3203"/>
                  </a:cubicBezTo>
                  <a:cubicBezTo>
                    <a:pt x="349" y="3203"/>
                    <a:pt x="390" y="3203"/>
                    <a:pt x="431" y="3162"/>
                  </a:cubicBezTo>
                  <a:lnTo>
                    <a:pt x="2655" y="1839"/>
                  </a:lnTo>
                  <a:cubicBezTo>
                    <a:pt x="2737" y="1798"/>
                    <a:pt x="2778" y="1716"/>
                    <a:pt x="2778" y="1583"/>
                  </a:cubicBezTo>
                  <a:cubicBezTo>
                    <a:pt x="2778" y="1501"/>
                    <a:pt x="2737" y="1409"/>
                    <a:pt x="2655" y="1368"/>
                  </a:cubicBezTo>
                  <a:lnTo>
                    <a:pt x="431" y="45"/>
                  </a:lnTo>
                  <a:cubicBezTo>
                    <a:pt x="399" y="14"/>
                    <a:pt x="355" y="0"/>
                    <a:pt x="30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 name="Google Shape;1160;p61"/>
          <p:cNvGrpSpPr/>
          <p:nvPr/>
        </p:nvGrpSpPr>
        <p:grpSpPr>
          <a:xfrm>
            <a:off x="7029038" y="1466300"/>
            <a:ext cx="343950" cy="256325"/>
            <a:chOff x="7029038" y="1466300"/>
            <a:chExt cx="343950" cy="256325"/>
          </a:xfrm>
        </p:grpSpPr>
        <p:sp>
          <p:nvSpPr>
            <p:cNvPr id="1161" name="Google Shape;1161;p61"/>
            <p:cNvSpPr/>
            <p:nvPr/>
          </p:nvSpPr>
          <p:spPr>
            <a:xfrm>
              <a:off x="7110263" y="1625475"/>
              <a:ext cx="32075" cy="53325"/>
            </a:xfrm>
            <a:custGeom>
              <a:avLst/>
              <a:gdLst/>
              <a:ahLst/>
              <a:cxnLst/>
              <a:rect l="l" t="t" r="r" b="b"/>
              <a:pathLst>
                <a:path w="1283" h="2133" extrusionOk="0">
                  <a:moveTo>
                    <a:pt x="944" y="0"/>
                  </a:moveTo>
                  <a:cubicBezTo>
                    <a:pt x="811" y="41"/>
                    <a:pt x="729" y="164"/>
                    <a:pt x="729" y="297"/>
                  </a:cubicBezTo>
                  <a:lnTo>
                    <a:pt x="729" y="851"/>
                  </a:lnTo>
                  <a:lnTo>
                    <a:pt x="134" y="1661"/>
                  </a:lnTo>
                  <a:cubicBezTo>
                    <a:pt x="1" y="1794"/>
                    <a:pt x="42" y="1958"/>
                    <a:pt x="175" y="2050"/>
                  </a:cubicBezTo>
                  <a:cubicBezTo>
                    <a:pt x="216" y="2091"/>
                    <a:pt x="298" y="2132"/>
                    <a:pt x="339" y="2132"/>
                  </a:cubicBezTo>
                  <a:cubicBezTo>
                    <a:pt x="431" y="2132"/>
                    <a:pt x="513" y="2091"/>
                    <a:pt x="595" y="2009"/>
                  </a:cubicBezTo>
                  <a:lnTo>
                    <a:pt x="1241" y="1148"/>
                  </a:lnTo>
                  <a:cubicBezTo>
                    <a:pt x="1282" y="1066"/>
                    <a:pt x="1282" y="1025"/>
                    <a:pt x="1282" y="933"/>
                  </a:cubicBezTo>
                  <a:lnTo>
                    <a:pt x="1282" y="297"/>
                  </a:lnTo>
                  <a:cubicBezTo>
                    <a:pt x="1282" y="123"/>
                    <a:pt x="1159" y="0"/>
                    <a:pt x="94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1"/>
            <p:cNvSpPr/>
            <p:nvPr/>
          </p:nvSpPr>
          <p:spPr>
            <a:xfrm>
              <a:off x="7237388" y="1467300"/>
              <a:ext cx="32050" cy="57725"/>
            </a:xfrm>
            <a:custGeom>
              <a:avLst/>
              <a:gdLst/>
              <a:ahLst/>
              <a:cxnLst/>
              <a:rect l="l" t="t" r="r" b="b"/>
              <a:pathLst>
                <a:path w="1282" h="2309" extrusionOk="0">
                  <a:moveTo>
                    <a:pt x="966" y="1"/>
                  </a:moveTo>
                  <a:cubicBezTo>
                    <a:pt x="874" y="1"/>
                    <a:pt x="782" y="48"/>
                    <a:pt x="728" y="135"/>
                  </a:cubicBezTo>
                  <a:lnTo>
                    <a:pt x="41" y="1242"/>
                  </a:lnTo>
                  <a:cubicBezTo>
                    <a:pt x="41" y="1283"/>
                    <a:pt x="0" y="1324"/>
                    <a:pt x="0" y="1365"/>
                  </a:cubicBezTo>
                  <a:lnTo>
                    <a:pt x="0" y="2052"/>
                  </a:lnTo>
                  <a:cubicBezTo>
                    <a:pt x="0" y="2186"/>
                    <a:pt x="123" y="2309"/>
                    <a:pt x="298" y="2309"/>
                  </a:cubicBezTo>
                  <a:cubicBezTo>
                    <a:pt x="472" y="2309"/>
                    <a:pt x="595" y="2186"/>
                    <a:pt x="595" y="2052"/>
                  </a:cubicBezTo>
                  <a:lnTo>
                    <a:pt x="595" y="1458"/>
                  </a:lnTo>
                  <a:lnTo>
                    <a:pt x="1241" y="433"/>
                  </a:lnTo>
                  <a:cubicBezTo>
                    <a:pt x="1282" y="299"/>
                    <a:pt x="1241" y="135"/>
                    <a:pt x="1108" y="43"/>
                  </a:cubicBezTo>
                  <a:cubicBezTo>
                    <a:pt x="1065" y="14"/>
                    <a:pt x="1016" y="1"/>
                    <a:pt x="9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1"/>
            <p:cNvSpPr/>
            <p:nvPr/>
          </p:nvSpPr>
          <p:spPr>
            <a:xfrm>
              <a:off x="7029038" y="1466300"/>
              <a:ext cx="343950" cy="256325"/>
            </a:xfrm>
            <a:custGeom>
              <a:avLst/>
              <a:gdLst/>
              <a:ahLst/>
              <a:cxnLst/>
              <a:rect l="l" t="t" r="r" b="b"/>
              <a:pathLst>
                <a:path w="13758" h="10253" extrusionOk="0">
                  <a:moveTo>
                    <a:pt x="5126" y="637"/>
                  </a:moveTo>
                  <a:cubicBezTo>
                    <a:pt x="5690" y="637"/>
                    <a:pt x="6243" y="893"/>
                    <a:pt x="6581" y="1323"/>
                  </a:cubicBezTo>
                  <a:lnTo>
                    <a:pt x="6581" y="8499"/>
                  </a:lnTo>
                  <a:cubicBezTo>
                    <a:pt x="6151" y="8120"/>
                    <a:pt x="5556" y="7905"/>
                    <a:pt x="4962" y="7905"/>
                  </a:cubicBezTo>
                  <a:lnTo>
                    <a:pt x="2358" y="7905"/>
                  </a:lnTo>
                  <a:lnTo>
                    <a:pt x="2358" y="4993"/>
                  </a:lnTo>
                  <a:lnTo>
                    <a:pt x="2737" y="4993"/>
                  </a:lnTo>
                  <a:cubicBezTo>
                    <a:pt x="2778" y="4993"/>
                    <a:pt x="2870" y="4993"/>
                    <a:pt x="2911" y="4952"/>
                  </a:cubicBezTo>
                  <a:lnTo>
                    <a:pt x="3547" y="4532"/>
                  </a:lnTo>
                  <a:cubicBezTo>
                    <a:pt x="3588" y="4481"/>
                    <a:pt x="3639" y="4440"/>
                    <a:pt x="3680" y="4399"/>
                  </a:cubicBezTo>
                  <a:cubicBezTo>
                    <a:pt x="3721" y="4276"/>
                    <a:pt x="3680" y="4143"/>
                    <a:pt x="3588" y="4061"/>
                  </a:cubicBezTo>
                  <a:lnTo>
                    <a:pt x="2952" y="3415"/>
                  </a:lnTo>
                  <a:lnTo>
                    <a:pt x="2358" y="2646"/>
                  </a:lnTo>
                  <a:lnTo>
                    <a:pt x="2358" y="637"/>
                  </a:lnTo>
                  <a:lnTo>
                    <a:pt x="3034" y="637"/>
                  </a:lnTo>
                  <a:lnTo>
                    <a:pt x="3803" y="1621"/>
                  </a:lnTo>
                  <a:cubicBezTo>
                    <a:pt x="3844" y="1662"/>
                    <a:pt x="3896" y="1662"/>
                    <a:pt x="3937" y="1713"/>
                  </a:cubicBezTo>
                  <a:cubicBezTo>
                    <a:pt x="3969" y="1724"/>
                    <a:pt x="4002" y="1729"/>
                    <a:pt x="4035" y="1729"/>
                  </a:cubicBezTo>
                  <a:cubicBezTo>
                    <a:pt x="4126" y="1729"/>
                    <a:pt x="4214" y="1689"/>
                    <a:pt x="4275" y="1621"/>
                  </a:cubicBezTo>
                  <a:lnTo>
                    <a:pt x="5044" y="637"/>
                  </a:lnTo>
                  <a:close/>
                  <a:moveTo>
                    <a:pt x="11369" y="637"/>
                  </a:moveTo>
                  <a:lnTo>
                    <a:pt x="11369" y="3292"/>
                  </a:lnTo>
                  <a:lnTo>
                    <a:pt x="10815" y="4020"/>
                  </a:lnTo>
                  <a:lnTo>
                    <a:pt x="9995" y="4440"/>
                  </a:lnTo>
                  <a:cubicBezTo>
                    <a:pt x="9913" y="4481"/>
                    <a:pt x="9831" y="4614"/>
                    <a:pt x="9872" y="4788"/>
                  </a:cubicBezTo>
                  <a:cubicBezTo>
                    <a:pt x="9872" y="4829"/>
                    <a:pt x="9913" y="4911"/>
                    <a:pt x="9995" y="4952"/>
                  </a:cubicBezTo>
                  <a:lnTo>
                    <a:pt x="10856" y="5598"/>
                  </a:lnTo>
                  <a:cubicBezTo>
                    <a:pt x="10897" y="5639"/>
                    <a:pt x="10938" y="5639"/>
                    <a:pt x="11020" y="5639"/>
                  </a:cubicBezTo>
                  <a:lnTo>
                    <a:pt x="11369" y="5639"/>
                  </a:lnTo>
                  <a:lnTo>
                    <a:pt x="11369" y="7905"/>
                  </a:lnTo>
                  <a:lnTo>
                    <a:pt x="8806" y="7905"/>
                  </a:lnTo>
                  <a:cubicBezTo>
                    <a:pt x="8201" y="7905"/>
                    <a:pt x="7607" y="8120"/>
                    <a:pt x="7176" y="8499"/>
                  </a:cubicBezTo>
                  <a:lnTo>
                    <a:pt x="7176" y="1323"/>
                  </a:lnTo>
                  <a:cubicBezTo>
                    <a:pt x="7525" y="893"/>
                    <a:pt x="8078" y="637"/>
                    <a:pt x="8632" y="637"/>
                  </a:cubicBezTo>
                  <a:close/>
                  <a:moveTo>
                    <a:pt x="1794" y="1498"/>
                  </a:moveTo>
                  <a:lnTo>
                    <a:pt x="1794" y="2738"/>
                  </a:lnTo>
                  <a:cubicBezTo>
                    <a:pt x="1794" y="2779"/>
                    <a:pt x="1794" y="2861"/>
                    <a:pt x="1845" y="2902"/>
                  </a:cubicBezTo>
                  <a:lnTo>
                    <a:pt x="2481" y="3763"/>
                  </a:lnTo>
                  <a:lnTo>
                    <a:pt x="2522" y="3804"/>
                  </a:lnTo>
                  <a:lnTo>
                    <a:pt x="2911" y="4184"/>
                  </a:lnTo>
                  <a:lnTo>
                    <a:pt x="2655" y="4399"/>
                  </a:lnTo>
                  <a:lnTo>
                    <a:pt x="2102" y="4399"/>
                  </a:lnTo>
                  <a:cubicBezTo>
                    <a:pt x="1927" y="4399"/>
                    <a:pt x="1794" y="4532"/>
                    <a:pt x="1794" y="4696"/>
                  </a:cubicBezTo>
                  <a:lnTo>
                    <a:pt x="1794" y="8202"/>
                  </a:lnTo>
                  <a:cubicBezTo>
                    <a:pt x="1794" y="8376"/>
                    <a:pt x="1927" y="8499"/>
                    <a:pt x="2102" y="8499"/>
                  </a:cubicBezTo>
                  <a:lnTo>
                    <a:pt x="4962" y="8499"/>
                  </a:lnTo>
                  <a:cubicBezTo>
                    <a:pt x="5515" y="8499"/>
                    <a:pt x="6028" y="8715"/>
                    <a:pt x="6366" y="9145"/>
                  </a:cubicBezTo>
                  <a:cubicBezTo>
                    <a:pt x="6151" y="9227"/>
                    <a:pt x="5946" y="9443"/>
                    <a:pt x="5813" y="9658"/>
                  </a:cubicBezTo>
                  <a:lnTo>
                    <a:pt x="605" y="9658"/>
                  </a:lnTo>
                  <a:lnTo>
                    <a:pt x="605" y="1498"/>
                  </a:lnTo>
                  <a:close/>
                  <a:moveTo>
                    <a:pt x="13163" y="1498"/>
                  </a:moveTo>
                  <a:lnTo>
                    <a:pt x="13163" y="9658"/>
                  </a:lnTo>
                  <a:lnTo>
                    <a:pt x="7945" y="9658"/>
                  </a:lnTo>
                  <a:cubicBezTo>
                    <a:pt x="7822" y="9443"/>
                    <a:pt x="7607" y="9227"/>
                    <a:pt x="7391" y="9145"/>
                  </a:cubicBezTo>
                  <a:cubicBezTo>
                    <a:pt x="7740" y="8715"/>
                    <a:pt x="8252" y="8499"/>
                    <a:pt x="8806" y="8499"/>
                  </a:cubicBezTo>
                  <a:lnTo>
                    <a:pt x="11666" y="8499"/>
                  </a:lnTo>
                  <a:cubicBezTo>
                    <a:pt x="11840" y="8499"/>
                    <a:pt x="11964" y="8376"/>
                    <a:pt x="11964" y="8202"/>
                  </a:cubicBezTo>
                  <a:lnTo>
                    <a:pt x="11964" y="5342"/>
                  </a:lnTo>
                  <a:cubicBezTo>
                    <a:pt x="11964" y="5209"/>
                    <a:pt x="11840" y="5086"/>
                    <a:pt x="11666" y="5086"/>
                  </a:cubicBezTo>
                  <a:lnTo>
                    <a:pt x="11113" y="5086"/>
                  </a:lnTo>
                  <a:lnTo>
                    <a:pt x="10723" y="4737"/>
                  </a:lnTo>
                  <a:lnTo>
                    <a:pt x="11154" y="4532"/>
                  </a:lnTo>
                  <a:cubicBezTo>
                    <a:pt x="11195" y="4532"/>
                    <a:pt x="11236" y="4481"/>
                    <a:pt x="11277" y="4440"/>
                  </a:cubicBezTo>
                  <a:lnTo>
                    <a:pt x="11922" y="3548"/>
                  </a:lnTo>
                  <a:cubicBezTo>
                    <a:pt x="11964" y="3507"/>
                    <a:pt x="11964" y="3456"/>
                    <a:pt x="11964" y="3374"/>
                  </a:cubicBezTo>
                  <a:lnTo>
                    <a:pt x="11964" y="1498"/>
                  </a:lnTo>
                  <a:close/>
                  <a:moveTo>
                    <a:pt x="2102" y="1"/>
                  </a:moveTo>
                  <a:cubicBezTo>
                    <a:pt x="1927" y="1"/>
                    <a:pt x="1794" y="124"/>
                    <a:pt x="1794" y="298"/>
                  </a:cubicBezTo>
                  <a:lnTo>
                    <a:pt x="1794" y="893"/>
                  </a:lnTo>
                  <a:lnTo>
                    <a:pt x="308" y="893"/>
                  </a:lnTo>
                  <a:cubicBezTo>
                    <a:pt x="133" y="893"/>
                    <a:pt x="0" y="1026"/>
                    <a:pt x="0" y="1200"/>
                  </a:cubicBezTo>
                  <a:lnTo>
                    <a:pt x="0" y="9955"/>
                  </a:lnTo>
                  <a:cubicBezTo>
                    <a:pt x="0" y="9955"/>
                    <a:pt x="117" y="10215"/>
                    <a:pt x="274" y="10215"/>
                  </a:cubicBezTo>
                  <a:cubicBezTo>
                    <a:pt x="285" y="10215"/>
                    <a:pt x="296" y="10214"/>
                    <a:pt x="308" y="10211"/>
                  </a:cubicBezTo>
                  <a:lnTo>
                    <a:pt x="5987" y="10211"/>
                  </a:lnTo>
                  <a:cubicBezTo>
                    <a:pt x="6008" y="10219"/>
                    <a:pt x="6030" y="10222"/>
                    <a:pt x="6052" y="10222"/>
                  </a:cubicBezTo>
                  <a:cubicBezTo>
                    <a:pt x="6154" y="10222"/>
                    <a:pt x="6250" y="10147"/>
                    <a:pt x="6284" y="10037"/>
                  </a:cubicBezTo>
                  <a:lnTo>
                    <a:pt x="6284" y="9996"/>
                  </a:lnTo>
                  <a:cubicBezTo>
                    <a:pt x="6366" y="9740"/>
                    <a:pt x="6622" y="9566"/>
                    <a:pt x="6879" y="9566"/>
                  </a:cubicBezTo>
                  <a:cubicBezTo>
                    <a:pt x="7135" y="9566"/>
                    <a:pt x="7391" y="9740"/>
                    <a:pt x="7484" y="9996"/>
                  </a:cubicBezTo>
                  <a:lnTo>
                    <a:pt x="7484" y="10037"/>
                  </a:lnTo>
                  <a:cubicBezTo>
                    <a:pt x="7525" y="10170"/>
                    <a:pt x="7607" y="10252"/>
                    <a:pt x="7740" y="10252"/>
                  </a:cubicBezTo>
                  <a:lnTo>
                    <a:pt x="13460" y="10252"/>
                  </a:lnTo>
                  <a:cubicBezTo>
                    <a:pt x="13634" y="10252"/>
                    <a:pt x="13758" y="9955"/>
                    <a:pt x="13758" y="9955"/>
                  </a:cubicBezTo>
                  <a:lnTo>
                    <a:pt x="13758" y="1200"/>
                  </a:lnTo>
                  <a:cubicBezTo>
                    <a:pt x="13758" y="1026"/>
                    <a:pt x="13634" y="893"/>
                    <a:pt x="13460" y="893"/>
                  </a:cubicBezTo>
                  <a:lnTo>
                    <a:pt x="11964" y="893"/>
                  </a:lnTo>
                  <a:lnTo>
                    <a:pt x="11964" y="298"/>
                  </a:lnTo>
                  <a:cubicBezTo>
                    <a:pt x="11964" y="124"/>
                    <a:pt x="11840" y="1"/>
                    <a:pt x="11666" y="1"/>
                  </a:cubicBezTo>
                  <a:lnTo>
                    <a:pt x="8632" y="1"/>
                  </a:lnTo>
                  <a:cubicBezTo>
                    <a:pt x="7996" y="1"/>
                    <a:pt x="7350" y="257"/>
                    <a:pt x="6879" y="729"/>
                  </a:cubicBezTo>
                  <a:cubicBezTo>
                    <a:pt x="6407" y="257"/>
                    <a:pt x="5813" y="1"/>
                    <a:pt x="5126" y="1"/>
                  </a:cubicBezTo>
                  <a:lnTo>
                    <a:pt x="4921" y="1"/>
                  </a:lnTo>
                  <a:cubicBezTo>
                    <a:pt x="4828" y="1"/>
                    <a:pt x="4746" y="42"/>
                    <a:pt x="4705" y="124"/>
                  </a:cubicBezTo>
                  <a:lnTo>
                    <a:pt x="4060" y="944"/>
                  </a:lnTo>
                  <a:lnTo>
                    <a:pt x="3424" y="124"/>
                  </a:lnTo>
                  <a:cubicBezTo>
                    <a:pt x="3332" y="42"/>
                    <a:pt x="3250" y="1"/>
                    <a:pt x="316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61"/>
          <p:cNvGrpSpPr/>
          <p:nvPr/>
        </p:nvGrpSpPr>
        <p:grpSpPr>
          <a:xfrm>
            <a:off x="4049688" y="1422500"/>
            <a:ext cx="276825" cy="343950"/>
            <a:chOff x="4049688" y="1422500"/>
            <a:chExt cx="276825" cy="343950"/>
          </a:xfrm>
        </p:grpSpPr>
        <p:sp>
          <p:nvSpPr>
            <p:cNvPr id="1165" name="Google Shape;1165;p61"/>
            <p:cNvSpPr/>
            <p:nvPr/>
          </p:nvSpPr>
          <p:spPr>
            <a:xfrm>
              <a:off x="4049688" y="1422500"/>
              <a:ext cx="276825" cy="343950"/>
            </a:xfrm>
            <a:custGeom>
              <a:avLst/>
              <a:gdLst/>
              <a:ahLst/>
              <a:cxnLst/>
              <a:rect l="l" t="t" r="r" b="b"/>
              <a:pathLst>
                <a:path w="11073" h="13758" extrusionOk="0">
                  <a:moveTo>
                    <a:pt x="10467" y="595"/>
                  </a:moveTo>
                  <a:lnTo>
                    <a:pt x="10467" y="10979"/>
                  </a:lnTo>
                  <a:lnTo>
                    <a:pt x="1415" y="10979"/>
                  </a:lnTo>
                  <a:cubicBezTo>
                    <a:pt x="1118" y="10979"/>
                    <a:pt x="821" y="11061"/>
                    <a:pt x="605" y="11236"/>
                  </a:cubicBezTo>
                  <a:lnTo>
                    <a:pt x="605" y="1415"/>
                  </a:lnTo>
                  <a:cubicBezTo>
                    <a:pt x="605" y="943"/>
                    <a:pt x="944" y="595"/>
                    <a:pt x="1415" y="595"/>
                  </a:cubicBezTo>
                  <a:close/>
                  <a:moveTo>
                    <a:pt x="10467" y="11574"/>
                  </a:moveTo>
                  <a:lnTo>
                    <a:pt x="10467" y="13153"/>
                  </a:lnTo>
                  <a:lnTo>
                    <a:pt x="1456" y="13153"/>
                  </a:lnTo>
                  <a:cubicBezTo>
                    <a:pt x="1026" y="13153"/>
                    <a:pt x="646" y="12814"/>
                    <a:pt x="646" y="12384"/>
                  </a:cubicBezTo>
                  <a:cubicBezTo>
                    <a:pt x="605" y="11922"/>
                    <a:pt x="985" y="11574"/>
                    <a:pt x="1456" y="11574"/>
                  </a:cubicBezTo>
                  <a:close/>
                  <a:moveTo>
                    <a:pt x="1415" y="0"/>
                  </a:moveTo>
                  <a:cubicBezTo>
                    <a:pt x="605" y="0"/>
                    <a:pt x="0" y="646"/>
                    <a:pt x="0" y="1415"/>
                  </a:cubicBezTo>
                  <a:lnTo>
                    <a:pt x="0" y="12343"/>
                  </a:lnTo>
                  <a:cubicBezTo>
                    <a:pt x="0" y="13153"/>
                    <a:pt x="605" y="13757"/>
                    <a:pt x="1415" y="13757"/>
                  </a:cubicBezTo>
                  <a:lnTo>
                    <a:pt x="10765" y="13757"/>
                  </a:lnTo>
                  <a:cubicBezTo>
                    <a:pt x="10939" y="13757"/>
                    <a:pt x="11072" y="13624"/>
                    <a:pt x="11072" y="13460"/>
                  </a:cubicBezTo>
                  <a:lnTo>
                    <a:pt x="11072" y="11277"/>
                  </a:lnTo>
                  <a:lnTo>
                    <a:pt x="11072" y="297"/>
                  </a:lnTo>
                  <a:cubicBezTo>
                    <a:pt x="11072" y="133"/>
                    <a:pt x="10939" y="0"/>
                    <a:pt x="1076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1"/>
            <p:cNvSpPr/>
            <p:nvPr/>
          </p:nvSpPr>
          <p:spPr>
            <a:xfrm>
              <a:off x="4130938" y="1483475"/>
              <a:ext cx="62050" cy="58725"/>
            </a:xfrm>
            <a:custGeom>
              <a:avLst/>
              <a:gdLst/>
              <a:ahLst/>
              <a:cxnLst/>
              <a:rect l="l" t="t" r="r" b="b"/>
              <a:pathLst>
                <a:path w="2482" h="2349" extrusionOk="0">
                  <a:moveTo>
                    <a:pt x="297" y="1"/>
                  </a:moveTo>
                  <a:cubicBezTo>
                    <a:pt x="133" y="1"/>
                    <a:pt x="0" y="124"/>
                    <a:pt x="0" y="298"/>
                  </a:cubicBezTo>
                  <a:lnTo>
                    <a:pt x="0" y="1364"/>
                  </a:lnTo>
                  <a:cubicBezTo>
                    <a:pt x="0" y="1446"/>
                    <a:pt x="41" y="1487"/>
                    <a:pt x="82" y="1580"/>
                  </a:cubicBezTo>
                  <a:lnTo>
                    <a:pt x="769" y="2348"/>
                  </a:lnTo>
                  <a:lnTo>
                    <a:pt x="1241" y="1959"/>
                  </a:lnTo>
                  <a:lnTo>
                    <a:pt x="595" y="1282"/>
                  </a:lnTo>
                  <a:lnTo>
                    <a:pt x="595" y="554"/>
                  </a:lnTo>
                  <a:lnTo>
                    <a:pt x="1282" y="554"/>
                  </a:lnTo>
                  <a:lnTo>
                    <a:pt x="2050" y="1282"/>
                  </a:lnTo>
                  <a:lnTo>
                    <a:pt x="2481" y="811"/>
                  </a:lnTo>
                  <a:lnTo>
                    <a:pt x="1579" y="42"/>
                  </a:lnTo>
                  <a:cubicBezTo>
                    <a:pt x="1538" y="1"/>
                    <a:pt x="1456" y="1"/>
                    <a:pt x="141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1"/>
            <p:cNvSpPr/>
            <p:nvPr/>
          </p:nvSpPr>
          <p:spPr>
            <a:xfrm>
              <a:off x="4182188" y="1532425"/>
              <a:ext cx="96125" cy="97175"/>
            </a:xfrm>
            <a:custGeom>
              <a:avLst/>
              <a:gdLst/>
              <a:ahLst/>
              <a:cxnLst/>
              <a:rect l="l" t="t" r="r" b="b"/>
              <a:pathLst>
                <a:path w="3845" h="3887" extrusionOk="0">
                  <a:moveTo>
                    <a:pt x="1671" y="1"/>
                  </a:moveTo>
                  <a:lnTo>
                    <a:pt x="1282" y="431"/>
                  </a:lnTo>
                  <a:lnTo>
                    <a:pt x="2645" y="1631"/>
                  </a:lnTo>
                  <a:lnTo>
                    <a:pt x="2092" y="2143"/>
                  </a:lnTo>
                  <a:lnTo>
                    <a:pt x="2092" y="2184"/>
                  </a:lnTo>
                  <a:lnTo>
                    <a:pt x="1538" y="2697"/>
                  </a:lnTo>
                  <a:lnTo>
                    <a:pt x="431" y="1457"/>
                  </a:lnTo>
                  <a:lnTo>
                    <a:pt x="0" y="1836"/>
                  </a:lnTo>
                  <a:lnTo>
                    <a:pt x="1108" y="3117"/>
                  </a:lnTo>
                  <a:lnTo>
                    <a:pt x="1108" y="3169"/>
                  </a:lnTo>
                  <a:cubicBezTo>
                    <a:pt x="985" y="3251"/>
                    <a:pt x="985" y="3466"/>
                    <a:pt x="1108" y="3548"/>
                  </a:cubicBezTo>
                  <a:cubicBezTo>
                    <a:pt x="1159" y="3630"/>
                    <a:pt x="1241" y="3681"/>
                    <a:pt x="1323" y="3681"/>
                  </a:cubicBezTo>
                  <a:cubicBezTo>
                    <a:pt x="1415" y="3681"/>
                    <a:pt x="1456" y="3630"/>
                    <a:pt x="1538" y="3589"/>
                  </a:cubicBezTo>
                  <a:lnTo>
                    <a:pt x="1538" y="3548"/>
                  </a:lnTo>
                  <a:lnTo>
                    <a:pt x="2307" y="2779"/>
                  </a:lnTo>
                  <a:lnTo>
                    <a:pt x="3291" y="3804"/>
                  </a:lnTo>
                  <a:cubicBezTo>
                    <a:pt x="3373" y="3845"/>
                    <a:pt x="3414" y="3886"/>
                    <a:pt x="3506" y="3886"/>
                  </a:cubicBezTo>
                  <a:cubicBezTo>
                    <a:pt x="3588" y="3886"/>
                    <a:pt x="3671" y="3845"/>
                    <a:pt x="3722" y="3804"/>
                  </a:cubicBezTo>
                  <a:cubicBezTo>
                    <a:pt x="3845" y="3681"/>
                    <a:pt x="3845" y="3507"/>
                    <a:pt x="3722" y="3374"/>
                  </a:cubicBezTo>
                  <a:lnTo>
                    <a:pt x="2738" y="2400"/>
                  </a:lnTo>
                  <a:lnTo>
                    <a:pt x="3506" y="1580"/>
                  </a:lnTo>
                  <a:cubicBezTo>
                    <a:pt x="3629" y="1498"/>
                    <a:pt x="3629" y="1282"/>
                    <a:pt x="3506" y="1200"/>
                  </a:cubicBezTo>
                  <a:cubicBezTo>
                    <a:pt x="3440" y="1134"/>
                    <a:pt x="3366" y="1100"/>
                    <a:pt x="3291" y="1100"/>
                  </a:cubicBezTo>
                  <a:cubicBezTo>
                    <a:pt x="3217" y="1100"/>
                    <a:pt x="3143" y="1134"/>
                    <a:pt x="3076" y="1200"/>
                  </a:cubicBezTo>
                  <a:lnTo>
                    <a:pt x="167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1"/>
            <p:cNvSpPr/>
            <p:nvPr/>
          </p:nvSpPr>
          <p:spPr>
            <a:xfrm>
              <a:off x="4109663" y="1483475"/>
              <a:ext cx="134575" cy="134575"/>
            </a:xfrm>
            <a:custGeom>
              <a:avLst/>
              <a:gdLst/>
              <a:ahLst/>
              <a:cxnLst/>
              <a:rect l="l" t="t" r="r" b="b"/>
              <a:pathLst>
                <a:path w="5383" h="5383" extrusionOk="0">
                  <a:moveTo>
                    <a:pt x="4829" y="554"/>
                  </a:moveTo>
                  <a:lnTo>
                    <a:pt x="4829" y="1282"/>
                  </a:lnTo>
                  <a:lnTo>
                    <a:pt x="1794" y="4655"/>
                  </a:lnTo>
                  <a:lnTo>
                    <a:pt x="728" y="3589"/>
                  </a:lnTo>
                  <a:lnTo>
                    <a:pt x="4101" y="554"/>
                  </a:lnTo>
                  <a:close/>
                  <a:moveTo>
                    <a:pt x="4009" y="1"/>
                  </a:moveTo>
                  <a:cubicBezTo>
                    <a:pt x="3927" y="1"/>
                    <a:pt x="3886" y="1"/>
                    <a:pt x="3804" y="42"/>
                  </a:cubicBezTo>
                  <a:lnTo>
                    <a:pt x="82" y="3333"/>
                  </a:lnTo>
                  <a:cubicBezTo>
                    <a:pt x="41" y="3374"/>
                    <a:pt x="0" y="3456"/>
                    <a:pt x="0" y="3538"/>
                  </a:cubicBezTo>
                  <a:cubicBezTo>
                    <a:pt x="0" y="3630"/>
                    <a:pt x="41" y="3712"/>
                    <a:pt x="82" y="3753"/>
                  </a:cubicBezTo>
                  <a:lnTo>
                    <a:pt x="1620" y="5291"/>
                  </a:lnTo>
                  <a:cubicBezTo>
                    <a:pt x="1661" y="5332"/>
                    <a:pt x="1753" y="5383"/>
                    <a:pt x="1835" y="5383"/>
                  </a:cubicBezTo>
                  <a:cubicBezTo>
                    <a:pt x="1917" y="5383"/>
                    <a:pt x="2010" y="5332"/>
                    <a:pt x="2051" y="5291"/>
                  </a:cubicBezTo>
                  <a:lnTo>
                    <a:pt x="5341" y="1580"/>
                  </a:lnTo>
                  <a:cubicBezTo>
                    <a:pt x="5382" y="1487"/>
                    <a:pt x="5382" y="1446"/>
                    <a:pt x="5382" y="1364"/>
                  </a:cubicBezTo>
                  <a:lnTo>
                    <a:pt x="5382" y="298"/>
                  </a:lnTo>
                  <a:cubicBezTo>
                    <a:pt x="5382" y="124"/>
                    <a:pt x="5249" y="1"/>
                    <a:pt x="508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1"/>
            <p:cNvSpPr/>
            <p:nvPr/>
          </p:nvSpPr>
          <p:spPr>
            <a:xfrm>
              <a:off x="4097863" y="1559925"/>
              <a:ext cx="70500" cy="69675"/>
            </a:xfrm>
            <a:custGeom>
              <a:avLst/>
              <a:gdLst/>
              <a:ahLst/>
              <a:cxnLst/>
              <a:rect l="l" t="t" r="r" b="b"/>
              <a:pathLst>
                <a:path w="2820" h="2787" extrusionOk="0">
                  <a:moveTo>
                    <a:pt x="534" y="0"/>
                  </a:moveTo>
                  <a:cubicBezTo>
                    <a:pt x="459" y="0"/>
                    <a:pt x="385" y="34"/>
                    <a:pt x="339" y="100"/>
                  </a:cubicBezTo>
                  <a:cubicBezTo>
                    <a:pt x="216" y="182"/>
                    <a:pt x="216" y="398"/>
                    <a:pt x="339" y="480"/>
                  </a:cubicBezTo>
                  <a:lnTo>
                    <a:pt x="1108" y="1300"/>
                  </a:lnTo>
                  <a:lnTo>
                    <a:pt x="124" y="2274"/>
                  </a:lnTo>
                  <a:cubicBezTo>
                    <a:pt x="1" y="2407"/>
                    <a:pt x="1" y="2581"/>
                    <a:pt x="124" y="2704"/>
                  </a:cubicBezTo>
                  <a:cubicBezTo>
                    <a:pt x="175" y="2745"/>
                    <a:pt x="257" y="2786"/>
                    <a:pt x="298" y="2786"/>
                  </a:cubicBezTo>
                  <a:cubicBezTo>
                    <a:pt x="380" y="2786"/>
                    <a:pt x="472" y="2745"/>
                    <a:pt x="513" y="2704"/>
                  </a:cubicBezTo>
                  <a:lnTo>
                    <a:pt x="1538" y="1679"/>
                  </a:lnTo>
                  <a:lnTo>
                    <a:pt x="2307" y="2448"/>
                  </a:lnTo>
                  <a:cubicBezTo>
                    <a:pt x="2348" y="2530"/>
                    <a:pt x="2430" y="2581"/>
                    <a:pt x="2523" y="2581"/>
                  </a:cubicBezTo>
                  <a:cubicBezTo>
                    <a:pt x="2564" y="2581"/>
                    <a:pt x="2646" y="2530"/>
                    <a:pt x="2738" y="2448"/>
                  </a:cubicBezTo>
                  <a:cubicBezTo>
                    <a:pt x="2820" y="2366"/>
                    <a:pt x="2820" y="2151"/>
                    <a:pt x="2738" y="2069"/>
                  </a:cubicBezTo>
                  <a:lnTo>
                    <a:pt x="1754" y="1084"/>
                  </a:lnTo>
                  <a:lnTo>
                    <a:pt x="1713" y="1043"/>
                  </a:lnTo>
                  <a:lnTo>
                    <a:pt x="729" y="100"/>
                  </a:lnTo>
                  <a:cubicBezTo>
                    <a:pt x="682" y="34"/>
                    <a:pt x="608" y="0"/>
                    <a:pt x="53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1"/>
            <p:cNvSpPr/>
            <p:nvPr/>
          </p:nvSpPr>
          <p:spPr>
            <a:xfrm>
              <a:off x="4147088" y="1653150"/>
              <a:ext cx="81000" cy="14875"/>
            </a:xfrm>
            <a:custGeom>
              <a:avLst/>
              <a:gdLst/>
              <a:ahLst/>
              <a:cxnLst/>
              <a:rect l="l" t="t" r="r" b="b"/>
              <a:pathLst>
                <a:path w="3240" h="595" extrusionOk="0">
                  <a:moveTo>
                    <a:pt x="338" y="0"/>
                  </a:moveTo>
                  <a:cubicBezTo>
                    <a:pt x="123" y="0"/>
                    <a:pt x="0" y="175"/>
                    <a:pt x="41" y="339"/>
                  </a:cubicBezTo>
                  <a:cubicBezTo>
                    <a:pt x="41" y="472"/>
                    <a:pt x="164" y="595"/>
                    <a:pt x="338" y="595"/>
                  </a:cubicBezTo>
                  <a:lnTo>
                    <a:pt x="2942" y="595"/>
                  </a:lnTo>
                  <a:cubicBezTo>
                    <a:pt x="3116" y="595"/>
                    <a:pt x="3239" y="431"/>
                    <a:pt x="3239" y="257"/>
                  </a:cubicBezTo>
                  <a:cubicBezTo>
                    <a:pt x="3198" y="82"/>
                    <a:pt x="3075" y="0"/>
                    <a:pt x="29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61"/>
          <p:cNvGrpSpPr/>
          <p:nvPr/>
        </p:nvGrpSpPr>
        <p:grpSpPr>
          <a:xfrm>
            <a:off x="2548363" y="1422500"/>
            <a:ext cx="266050" cy="344325"/>
            <a:chOff x="2548363" y="1422500"/>
            <a:chExt cx="266050" cy="344325"/>
          </a:xfrm>
        </p:grpSpPr>
        <p:sp>
          <p:nvSpPr>
            <p:cNvPr id="1172" name="Google Shape;1172;p61"/>
            <p:cNvSpPr/>
            <p:nvPr/>
          </p:nvSpPr>
          <p:spPr>
            <a:xfrm>
              <a:off x="2576038" y="1702200"/>
              <a:ext cx="58975" cy="64625"/>
            </a:xfrm>
            <a:custGeom>
              <a:avLst/>
              <a:gdLst/>
              <a:ahLst/>
              <a:cxnLst/>
              <a:rect l="l" t="t" r="r" b="b"/>
              <a:pathLst>
                <a:path w="2359" h="2585" extrusionOk="0">
                  <a:moveTo>
                    <a:pt x="312" y="0"/>
                  </a:moveTo>
                  <a:cubicBezTo>
                    <a:pt x="293" y="0"/>
                    <a:pt x="275" y="2"/>
                    <a:pt x="257" y="7"/>
                  </a:cubicBezTo>
                  <a:cubicBezTo>
                    <a:pt x="93" y="48"/>
                    <a:pt x="0" y="171"/>
                    <a:pt x="0" y="304"/>
                  </a:cubicBezTo>
                  <a:lnTo>
                    <a:pt x="0" y="2272"/>
                  </a:lnTo>
                  <a:cubicBezTo>
                    <a:pt x="0" y="2354"/>
                    <a:pt x="0" y="2395"/>
                    <a:pt x="52" y="2436"/>
                  </a:cubicBezTo>
                  <a:cubicBezTo>
                    <a:pt x="113" y="2537"/>
                    <a:pt x="199" y="2585"/>
                    <a:pt x="294" y="2585"/>
                  </a:cubicBezTo>
                  <a:cubicBezTo>
                    <a:pt x="325" y="2585"/>
                    <a:pt x="357" y="2580"/>
                    <a:pt x="390" y="2569"/>
                  </a:cubicBezTo>
                  <a:lnTo>
                    <a:pt x="1159" y="2354"/>
                  </a:lnTo>
                  <a:lnTo>
                    <a:pt x="1969" y="2569"/>
                  </a:lnTo>
                  <a:lnTo>
                    <a:pt x="2051" y="2569"/>
                  </a:lnTo>
                  <a:cubicBezTo>
                    <a:pt x="2143" y="2569"/>
                    <a:pt x="2225" y="2528"/>
                    <a:pt x="2307" y="2436"/>
                  </a:cubicBezTo>
                  <a:cubicBezTo>
                    <a:pt x="2307" y="2395"/>
                    <a:pt x="2358" y="2354"/>
                    <a:pt x="2358" y="2272"/>
                  </a:cubicBezTo>
                  <a:lnTo>
                    <a:pt x="2358" y="304"/>
                  </a:lnTo>
                  <a:cubicBezTo>
                    <a:pt x="2358" y="148"/>
                    <a:pt x="2219" y="0"/>
                    <a:pt x="2065" y="0"/>
                  </a:cubicBezTo>
                  <a:cubicBezTo>
                    <a:pt x="2046" y="0"/>
                    <a:pt x="2028" y="2"/>
                    <a:pt x="2010" y="7"/>
                  </a:cubicBezTo>
                  <a:cubicBezTo>
                    <a:pt x="1846" y="48"/>
                    <a:pt x="1753" y="171"/>
                    <a:pt x="1753" y="304"/>
                  </a:cubicBezTo>
                  <a:lnTo>
                    <a:pt x="1753" y="1883"/>
                  </a:lnTo>
                  <a:lnTo>
                    <a:pt x="1241" y="1760"/>
                  </a:lnTo>
                  <a:lnTo>
                    <a:pt x="1077" y="1760"/>
                  </a:lnTo>
                  <a:lnTo>
                    <a:pt x="605" y="1883"/>
                  </a:lnTo>
                  <a:lnTo>
                    <a:pt x="605" y="304"/>
                  </a:lnTo>
                  <a:cubicBezTo>
                    <a:pt x="605" y="148"/>
                    <a:pt x="466" y="0"/>
                    <a:pt x="3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1"/>
            <p:cNvSpPr/>
            <p:nvPr/>
          </p:nvSpPr>
          <p:spPr>
            <a:xfrm>
              <a:off x="2608063" y="1461950"/>
              <a:ext cx="125100" cy="113300"/>
            </a:xfrm>
            <a:custGeom>
              <a:avLst/>
              <a:gdLst/>
              <a:ahLst/>
              <a:cxnLst/>
              <a:rect l="l" t="t" r="r" b="b"/>
              <a:pathLst>
                <a:path w="5004" h="4532" extrusionOk="0">
                  <a:moveTo>
                    <a:pt x="3589" y="554"/>
                  </a:moveTo>
                  <a:cubicBezTo>
                    <a:pt x="4060" y="554"/>
                    <a:pt x="4409" y="944"/>
                    <a:pt x="4409" y="1374"/>
                  </a:cubicBezTo>
                  <a:cubicBezTo>
                    <a:pt x="4409" y="1579"/>
                    <a:pt x="4317" y="1795"/>
                    <a:pt x="4194" y="1928"/>
                  </a:cubicBezTo>
                  <a:lnTo>
                    <a:pt x="2523" y="3763"/>
                  </a:lnTo>
                  <a:lnTo>
                    <a:pt x="862" y="1928"/>
                  </a:lnTo>
                  <a:cubicBezTo>
                    <a:pt x="688" y="1795"/>
                    <a:pt x="606" y="1579"/>
                    <a:pt x="606" y="1374"/>
                  </a:cubicBezTo>
                  <a:cubicBezTo>
                    <a:pt x="606" y="944"/>
                    <a:pt x="985" y="554"/>
                    <a:pt x="1416" y="554"/>
                  </a:cubicBezTo>
                  <a:cubicBezTo>
                    <a:pt x="1631" y="554"/>
                    <a:pt x="1795" y="647"/>
                    <a:pt x="1969" y="811"/>
                  </a:cubicBezTo>
                  <a:lnTo>
                    <a:pt x="2307" y="1159"/>
                  </a:lnTo>
                  <a:cubicBezTo>
                    <a:pt x="2359" y="1200"/>
                    <a:pt x="2441" y="1241"/>
                    <a:pt x="2523" y="1241"/>
                  </a:cubicBezTo>
                  <a:cubicBezTo>
                    <a:pt x="2564" y="1241"/>
                    <a:pt x="2656" y="1200"/>
                    <a:pt x="2697" y="1159"/>
                  </a:cubicBezTo>
                  <a:lnTo>
                    <a:pt x="3035" y="811"/>
                  </a:lnTo>
                  <a:cubicBezTo>
                    <a:pt x="3210" y="647"/>
                    <a:pt x="3384" y="554"/>
                    <a:pt x="3589" y="554"/>
                  </a:cubicBezTo>
                  <a:close/>
                  <a:moveTo>
                    <a:pt x="1416" y="1"/>
                  </a:moveTo>
                  <a:cubicBezTo>
                    <a:pt x="647" y="1"/>
                    <a:pt x="1" y="606"/>
                    <a:pt x="1" y="1374"/>
                  </a:cubicBezTo>
                  <a:cubicBezTo>
                    <a:pt x="1" y="1713"/>
                    <a:pt x="175" y="2051"/>
                    <a:pt x="390" y="2348"/>
                  </a:cubicBezTo>
                  <a:lnTo>
                    <a:pt x="2266" y="4399"/>
                  </a:lnTo>
                  <a:cubicBezTo>
                    <a:pt x="2359" y="4491"/>
                    <a:pt x="2441" y="4532"/>
                    <a:pt x="2523" y="4532"/>
                  </a:cubicBezTo>
                  <a:cubicBezTo>
                    <a:pt x="2564" y="4532"/>
                    <a:pt x="2656" y="4491"/>
                    <a:pt x="2738" y="4399"/>
                  </a:cubicBezTo>
                  <a:lnTo>
                    <a:pt x="4614" y="2348"/>
                  </a:lnTo>
                  <a:cubicBezTo>
                    <a:pt x="4870" y="2051"/>
                    <a:pt x="5004" y="1713"/>
                    <a:pt x="5004" y="1374"/>
                  </a:cubicBezTo>
                  <a:cubicBezTo>
                    <a:pt x="5004" y="606"/>
                    <a:pt x="4358" y="1"/>
                    <a:pt x="3589" y="1"/>
                  </a:cubicBezTo>
                  <a:cubicBezTo>
                    <a:pt x="3251" y="1"/>
                    <a:pt x="2912" y="134"/>
                    <a:pt x="2656" y="390"/>
                  </a:cubicBezTo>
                  <a:lnTo>
                    <a:pt x="2523" y="513"/>
                  </a:lnTo>
                  <a:lnTo>
                    <a:pt x="2400" y="390"/>
                  </a:lnTo>
                  <a:cubicBezTo>
                    <a:pt x="2102" y="134"/>
                    <a:pt x="1754" y="1"/>
                    <a:pt x="141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1"/>
            <p:cNvSpPr/>
            <p:nvPr/>
          </p:nvSpPr>
          <p:spPr>
            <a:xfrm>
              <a:off x="2548363" y="1422500"/>
              <a:ext cx="266050" cy="294750"/>
            </a:xfrm>
            <a:custGeom>
              <a:avLst/>
              <a:gdLst/>
              <a:ahLst/>
              <a:cxnLst/>
              <a:rect l="l" t="t" r="r" b="b"/>
              <a:pathLst>
                <a:path w="10642" h="11790" extrusionOk="0">
                  <a:moveTo>
                    <a:pt x="10077" y="5003"/>
                  </a:moveTo>
                  <a:lnTo>
                    <a:pt x="10077" y="6581"/>
                  </a:lnTo>
                  <a:lnTo>
                    <a:pt x="8847" y="6581"/>
                  </a:lnTo>
                  <a:cubicBezTo>
                    <a:pt x="8417" y="6581"/>
                    <a:pt x="8078" y="6233"/>
                    <a:pt x="8027" y="5813"/>
                  </a:cubicBezTo>
                  <a:cubicBezTo>
                    <a:pt x="8027" y="5341"/>
                    <a:pt x="8376" y="5003"/>
                    <a:pt x="8847" y="5003"/>
                  </a:cubicBezTo>
                  <a:close/>
                  <a:moveTo>
                    <a:pt x="8283" y="595"/>
                  </a:moveTo>
                  <a:cubicBezTo>
                    <a:pt x="8796" y="595"/>
                    <a:pt x="9186" y="984"/>
                    <a:pt x="9186" y="1497"/>
                  </a:cubicBezTo>
                  <a:lnTo>
                    <a:pt x="9186" y="4398"/>
                  </a:lnTo>
                  <a:lnTo>
                    <a:pt x="8888" y="4398"/>
                  </a:lnTo>
                  <a:cubicBezTo>
                    <a:pt x="8119" y="4398"/>
                    <a:pt x="7474" y="5003"/>
                    <a:pt x="7474" y="5772"/>
                  </a:cubicBezTo>
                  <a:cubicBezTo>
                    <a:pt x="7433" y="6540"/>
                    <a:pt x="8078" y="7176"/>
                    <a:pt x="8847" y="7176"/>
                  </a:cubicBezTo>
                  <a:lnTo>
                    <a:pt x="9186" y="7176"/>
                  </a:lnTo>
                  <a:lnTo>
                    <a:pt x="9186" y="9442"/>
                  </a:lnTo>
                  <a:lnTo>
                    <a:pt x="595" y="9442"/>
                  </a:lnTo>
                  <a:lnTo>
                    <a:pt x="595" y="595"/>
                  </a:lnTo>
                  <a:close/>
                  <a:moveTo>
                    <a:pt x="9186" y="10036"/>
                  </a:moveTo>
                  <a:lnTo>
                    <a:pt x="9186" y="10251"/>
                  </a:lnTo>
                  <a:cubicBezTo>
                    <a:pt x="9186" y="10764"/>
                    <a:pt x="8796" y="11195"/>
                    <a:pt x="8283" y="11195"/>
                  </a:cubicBezTo>
                  <a:lnTo>
                    <a:pt x="595" y="11195"/>
                  </a:lnTo>
                  <a:lnTo>
                    <a:pt x="595" y="10036"/>
                  </a:lnTo>
                  <a:close/>
                  <a:moveTo>
                    <a:pt x="298" y="0"/>
                  </a:moveTo>
                  <a:cubicBezTo>
                    <a:pt x="133" y="0"/>
                    <a:pt x="0" y="133"/>
                    <a:pt x="0" y="297"/>
                  </a:cubicBezTo>
                  <a:lnTo>
                    <a:pt x="0" y="11492"/>
                  </a:lnTo>
                  <a:cubicBezTo>
                    <a:pt x="0" y="11615"/>
                    <a:pt x="133" y="11789"/>
                    <a:pt x="298" y="11789"/>
                  </a:cubicBezTo>
                  <a:lnTo>
                    <a:pt x="8242" y="11789"/>
                  </a:lnTo>
                  <a:cubicBezTo>
                    <a:pt x="9104" y="11789"/>
                    <a:pt x="9780" y="11102"/>
                    <a:pt x="9780" y="10251"/>
                  </a:cubicBezTo>
                  <a:lnTo>
                    <a:pt x="9780" y="7176"/>
                  </a:lnTo>
                  <a:lnTo>
                    <a:pt x="10334" y="7176"/>
                  </a:lnTo>
                  <a:cubicBezTo>
                    <a:pt x="10508" y="7176"/>
                    <a:pt x="10641" y="7053"/>
                    <a:pt x="10641" y="6879"/>
                  </a:cubicBezTo>
                  <a:lnTo>
                    <a:pt x="10641" y="4695"/>
                  </a:lnTo>
                  <a:cubicBezTo>
                    <a:pt x="10641" y="4531"/>
                    <a:pt x="10508" y="4398"/>
                    <a:pt x="10334" y="4398"/>
                  </a:cubicBezTo>
                  <a:lnTo>
                    <a:pt x="9780" y="4398"/>
                  </a:lnTo>
                  <a:lnTo>
                    <a:pt x="9780" y="1497"/>
                  </a:lnTo>
                  <a:cubicBezTo>
                    <a:pt x="9780" y="687"/>
                    <a:pt x="9104" y="0"/>
                    <a:pt x="82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1"/>
            <p:cNvSpPr/>
            <p:nvPr/>
          </p:nvSpPr>
          <p:spPr>
            <a:xfrm>
              <a:off x="2634988" y="1603950"/>
              <a:ext cx="71525" cy="15125"/>
            </a:xfrm>
            <a:custGeom>
              <a:avLst/>
              <a:gdLst/>
              <a:ahLst/>
              <a:cxnLst/>
              <a:rect l="l" t="t" r="r" b="b"/>
              <a:pathLst>
                <a:path w="2861" h="605" extrusionOk="0">
                  <a:moveTo>
                    <a:pt x="339" y="0"/>
                  </a:moveTo>
                  <a:cubicBezTo>
                    <a:pt x="164" y="0"/>
                    <a:pt x="0" y="133"/>
                    <a:pt x="41" y="349"/>
                  </a:cubicBezTo>
                  <a:cubicBezTo>
                    <a:pt x="82" y="472"/>
                    <a:pt x="205" y="605"/>
                    <a:pt x="339" y="605"/>
                  </a:cubicBezTo>
                  <a:lnTo>
                    <a:pt x="2512" y="605"/>
                  </a:lnTo>
                  <a:cubicBezTo>
                    <a:pt x="2686" y="605"/>
                    <a:pt x="2860" y="431"/>
                    <a:pt x="2819" y="256"/>
                  </a:cubicBezTo>
                  <a:cubicBezTo>
                    <a:pt x="2768" y="92"/>
                    <a:pt x="2645" y="0"/>
                    <a:pt x="251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61"/>
          <p:cNvGrpSpPr/>
          <p:nvPr/>
        </p:nvGrpSpPr>
        <p:grpSpPr>
          <a:xfrm>
            <a:off x="1789238" y="1422500"/>
            <a:ext cx="288350" cy="343950"/>
            <a:chOff x="1789238" y="1422500"/>
            <a:chExt cx="288350" cy="343950"/>
          </a:xfrm>
        </p:grpSpPr>
        <p:sp>
          <p:nvSpPr>
            <p:cNvPr id="1177" name="Google Shape;1177;p61"/>
            <p:cNvSpPr/>
            <p:nvPr/>
          </p:nvSpPr>
          <p:spPr>
            <a:xfrm>
              <a:off x="1899188" y="1560375"/>
              <a:ext cx="69475" cy="69225"/>
            </a:xfrm>
            <a:custGeom>
              <a:avLst/>
              <a:gdLst/>
              <a:ahLst/>
              <a:cxnLst/>
              <a:rect l="l" t="t" r="r" b="b"/>
              <a:pathLst>
                <a:path w="2779" h="2769" extrusionOk="0">
                  <a:moveTo>
                    <a:pt x="1364" y="554"/>
                  </a:moveTo>
                  <a:cubicBezTo>
                    <a:pt x="1794" y="554"/>
                    <a:pt x="2174" y="933"/>
                    <a:pt x="2174" y="1364"/>
                  </a:cubicBezTo>
                  <a:cubicBezTo>
                    <a:pt x="2174" y="1794"/>
                    <a:pt x="1794" y="2174"/>
                    <a:pt x="1364" y="2174"/>
                  </a:cubicBezTo>
                  <a:cubicBezTo>
                    <a:pt x="933" y="2174"/>
                    <a:pt x="554" y="1794"/>
                    <a:pt x="554" y="1364"/>
                  </a:cubicBezTo>
                  <a:cubicBezTo>
                    <a:pt x="554" y="933"/>
                    <a:pt x="933" y="554"/>
                    <a:pt x="1364" y="554"/>
                  </a:cubicBezTo>
                  <a:close/>
                  <a:moveTo>
                    <a:pt x="1364" y="0"/>
                  </a:moveTo>
                  <a:cubicBezTo>
                    <a:pt x="595" y="0"/>
                    <a:pt x="0" y="595"/>
                    <a:pt x="0" y="1364"/>
                  </a:cubicBezTo>
                  <a:cubicBezTo>
                    <a:pt x="0" y="2133"/>
                    <a:pt x="595" y="2768"/>
                    <a:pt x="1364" y="2768"/>
                  </a:cubicBezTo>
                  <a:cubicBezTo>
                    <a:pt x="2133" y="2768"/>
                    <a:pt x="2778" y="2133"/>
                    <a:pt x="2778" y="1364"/>
                  </a:cubicBezTo>
                  <a:cubicBezTo>
                    <a:pt x="2778" y="595"/>
                    <a:pt x="2133" y="0"/>
                    <a:pt x="136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1"/>
            <p:cNvSpPr/>
            <p:nvPr/>
          </p:nvSpPr>
          <p:spPr>
            <a:xfrm>
              <a:off x="2008113" y="1429925"/>
              <a:ext cx="61775" cy="63075"/>
            </a:xfrm>
            <a:custGeom>
              <a:avLst/>
              <a:gdLst/>
              <a:ahLst/>
              <a:cxnLst/>
              <a:rect l="l" t="t" r="r" b="b"/>
              <a:pathLst>
                <a:path w="2471" h="2523" extrusionOk="0">
                  <a:moveTo>
                    <a:pt x="0" y="0"/>
                  </a:moveTo>
                  <a:cubicBezTo>
                    <a:pt x="0" y="646"/>
                    <a:pt x="256" y="1282"/>
                    <a:pt x="728" y="1753"/>
                  </a:cubicBezTo>
                  <a:cubicBezTo>
                    <a:pt x="1189" y="2225"/>
                    <a:pt x="1835" y="2522"/>
                    <a:pt x="2471" y="2522"/>
                  </a:cubicBezTo>
                  <a:lnTo>
                    <a:pt x="2471" y="1928"/>
                  </a:lnTo>
                  <a:cubicBezTo>
                    <a:pt x="1446" y="1928"/>
                    <a:pt x="595" y="1066"/>
                    <a:pt x="595"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1"/>
            <p:cNvSpPr/>
            <p:nvPr/>
          </p:nvSpPr>
          <p:spPr>
            <a:xfrm>
              <a:off x="2008113" y="1696975"/>
              <a:ext cx="61775" cy="62050"/>
            </a:xfrm>
            <a:custGeom>
              <a:avLst/>
              <a:gdLst/>
              <a:ahLst/>
              <a:cxnLst/>
              <a:rect l="l" t="t" r="r" b="b"/>
              <a:pathLst>
                <a:path w="2471" h="2482" extrusionOk="0">
                  <a:moveTo>
                    <a:pt x="2471" y="0"/>
                  </a:moveTo>
                  <a:cubicBezTo>
                    <a:pt x="1835" y="0"/>
                    <a:pt x="1189" y="257"/>
                    <a:pt x="728" y="728"/>
                  </a:cubicBezTo>
                  <a:cubicBezTo>
                    <a:pt x="256" y="1200"/>
                    <a:pt x="0" y="1835"/>
                    <a:pt x="0" y="2481"/>
                  </a:cubicBezTo>
                  <a:lnTo>
                    <a:pt x="595" y="2481"/>
                  </a:lnTo>
                  <a:cubicBezTo>
                    <a:pt x="595" y="1456"/>
                    <a:pt x="1446" y="554"/>
                    <a:pt x="2471" y="554"/>
                  </a:cubicBezTo>
                  <a:lnTo>
                    <a:pt x="2471"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1"/>
            <p:cNvSpPr/>
            <p:nvPr/>
          </p:nvSpPr>
          <p:spPr>
            <a:xfrm>
              <a:off x="1796663" y="1429925"/>
              <a:ext cx="63075" cy="63075"/>
            </a:xfrm>
            <a:custGeom>
              <a:avLst/>
              <a:gdLst/>
              <a:ahLst/>
              <a:cxnLst/>
              <a:rect l="l" t="t" r="r" b="b"/>
              <a:pathLst>
                <a:path w="2523" h="2523" extrusionOk="0">
                  <a:moveTo>
                    <a:pt x="1918" y="0"/>
                  </a:moveTo>
                  <a:cubicBezTo>
                    <a:pt x="1918" y="1066"/>
                    <a:pt x="1067" y="1928"/>
                    <a:pt x="1" y="1928"/>
                  </a:cubicBezTo>
                  <a:lnTo>
                    <a:pt x="1" y="2522"/>
                  </a:lnTo>
                  <a:cubicBezTo>
                    <a:pt x="677" y="2522"/>
                    <a:pt x="1323" y="2225"/>
                    <a:pt x="1795" y="1753"/>
                  </a:cubicBezTo>
                  <a:cubicBezTo>
                    <a:pt x="2266" y="1282"/>
                    <a:pt x="2522" y="646"/>
                    <a:pt x="252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1"/>
            <p:cNvSpPr/>
            <p:nvPr/>
          </p:nvSpPr>
          <p:spPr>
            <a:xfrm>
              <a:off x="1796663" y="1696975"/>
              <a:ext cx="63075" cy="62050"/>
            </a:xfrm>
            <a:custGeom>
              <a:avLst/>
              <a:gdLst/>
              <a:ahLst/>
              <a:cxnLst/>
              <a:rect l="l" t="t" r="r" b="b"/>
              <a:pathLst>
                <a:path w="2523" h="2482" extrusionOk="0">
                  <a:moveTo>
                    <a:pt x="1" y="0"/>
                  </a:moveTo>
                  <a:lnTo>
                    <a:pt x="1" y="554"/>
                  </a:lnTo>
                  <a:cubicBezTo>
                    <a:pt x="1067" y="554"/>
                    <a:pt x="1918" y="1456"/>
                    <a:pt x="1918" y="2481"/>
                  </a:cubicBezTo>
                  <a:lnTo>
                    <a:pt x="2522" y="2481"/>
                  </a:lnTo>
                  <a:cubicBezTo>
                    <a:pt x="2522" y="1835"/>
                    <a:pt x="2266" y="1200"/>
                    <a:pt x="1795" y="728"/>
                  </a:cubicBezTo>
                  <a:cubicBezTo>
                    <a:pt x="1323" y="257"/>
                    <a:pt x="677" y="0"/>
                    <a:pt x="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1"/>
            <p:cNvSpPr/>
            <p:nvPr/>
          </p:nvSpPr>
          <p:spPr>
            <a:xfrm>
              <a:off x="1789238" y="1422500"/>
              <a:ext cx="288350" cy="343950"/>
            </a:xfrm>
            <a:custGeom>
              <a:avLst/>
              <a:gdLst/>
              <a:ahLst/>
              <a:cxnLst/>
              <a:rect l="l" t="t" r="r" b="b"/>
              <a:pathLst>
                <a:path w="11534" h="13758" extrusionOk="0">
                  <a:moveTo>
                    <a:pt x="10416" y="595"/>
                  </a:moveTo>
                  <a:cubicBezTo>
                    <a:pt x="10713" y="595"/>
                    <a:pt x="10928" y="810"/>
                    <a:pt x="10928" y="1107"/>
                  </a:cubicBezTo>
                  <a:lnTo>
                    <a:pt x="10928" y="12640"/>
                  </a:lnTo>
                  <a:cubicBezTo>
                    <a:pt x="10928" y="12948"/>
                    <a:pt x="10713" y="13153"/>
                    <a:pt x="10416" y="13153"/>
                  </a:cubicBezTo>
                  <a:lnTo>
                    <a:pt x="1107" y="13153"/>
                  </a:lnTo>
                  <a:cubicBezTo>
                    <a:pt x="810" y="13153"/>
                    <a:pt x="595" y="12948"/>
                    <a:pt x="595" y="12640"/>
                  </a:cubicBezTo>
                  <a:lnTo>
                    <a:pt x="595" y="1107"/>
                  </a:lnTo>
                  <a:cubicBezTo>
                    <a:pt x="595" y="810"/>
                    <a:pt x="810" y="595"/>
                    <a:pt x="1107" y="595"/>
                  </a:cubicBezTo>
                  <a:close/>
                  <a:moveTo>
                    <a:pt x="1107" y="0"/>
                  </a:moveTo>
                  <a:cubicBezTo>
                    <a:pt x="462" y="0"/>
                    <a:pt x="0" y="472"/>
                    <a:pt x="0" y="1107"/>
                  </a:cubicBezTo>
                  <a:lnTo>
                    <a:pt x="0" y="12640"/>
                  </a:lnTo>
                  <a:cubicBezTo>
                    <a:pt x="0" y="13286"/>
                    <a:pt x="462" y="13757"/>
                    <a:pt x="1107" y="13757"/>
                  </a:cubicBezTo>
                  <a:lnTo>
                    <a:pt x="10416" y="13757"/>
                  </a:lnTo>
                  <a:cubicBezTo>
                    <a:pt x="11021" y="13757"/>
                    <a:pt x="11533" y="13286"/>
                    <a:pt x="11533" y="12640"/>
                  </a:cubicBezTo>
                  <a:lnTo>
                    <a:pt x="11533" y="1107"/>
                  </a:lnTo>
                  <a:cubicBezTo>
                    <a:pt x="11533" y="472"/>
                    <a:pt x="11021" y="0"/>
                    <a:pt x="1041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1"/>
            <p:cNvSpPr/>
            <p:nvPr/>
          </p:nvSpPr>
          <p:spPr>
            <a:xfrm>
              <a:off x="1832813" y="1520650"/>
              <a:ext cx="201975" cy="200950"/>
            </a:xfrm>
            <a:custGeom>
              <a:avLst/>
              <a:gdLst/>
              <a:ahLst/>
              <a:cxnLst/>
              <a:rect l="l" t="t" r="r" b="b"/>
              <a:pathLst>
                <a:path w="8079" h="8038" extrusionOk="0">
                  <a:moveTo>
                    <a:pt x="7268" y="605"/>
                  </a:moveTo>
                  <a:lnTo>
                    <a:pt x="6366" y="2440"/>
                  </a:lnTo>
                  <a:cubicBezTo>
                    <a:pt x="5731" y="1887"/>
                    <a:pt x="4870" y="1538"/>
                    <a:pt x="4019" y="1538"/>
                  </a:cubicBezTo>
                  <a:cubicBezTo>
                    <a:pt x="3168" y="1538"/>
                    <a:pt x="2307" y="1887"/>
                    <a:pt x="1712" y="2440"/>
                  </a:cubicBezTo>
                  <a:lnTo>
                    <a:pt x="769" y="605"/>
                  </a:lnTo>
                  <a:close/>
                  <a:moveTo>
                    <a:pt x="4019" y="2143"/>
                  </a:moveTo>
                  <a:cubicBezTo>
                    <a:pt x="5085" y="2143"/>
                    <a:pt x="6069" y="2737"/>
                    <a:pt x="6541" y="3588"/>
                  </a:cubicBezTo>
                  <a:cubicBezTo>
                    <a:pt x="6069" y="4490"/>
                    <a:pt x="5085" y="5085"/>
                    <a:pt x="4019" y="5085"/>
                  </a:cubicBezTo>
                  <a:cubicBezTo>
                    <a:pt x="2994" y="5085"/>
                    <a:pt x="2009" y="4490"/>
                    <a:pt x="1497" y="3588"/>
                  </a:cubicBezTo>
                  <a:cubicBezTo>
                    <a:pt x="2009" y="2737"/>
                    <a:pt x="2994" y="2143"/>
                    <a:pt x="4019" y="2143"/>
                  </a:cubicBezTo>
                  <a:close/>
                  <a:moveTo>
                    <a:pt x="3250" y="5557"/>
                  </a:moveTo>
                  <a:lnTo>
                    <a:pt x="3250" y="5557"/>
                  </a:lnTo>
                  <a:cubicBezTo>
                    <a:pt x="3506" y="5639"/>
                    <a:pt x="3762" y="5639"/>
                    <a:pt x="4019" y="5639"/>
                  </a:cubicBezTo>
                  <a:cubicBezTo>
                    <a:pt x="4275" y="5639"/>
                    <a:pt x="4531" y="5639"/>
                    <a:pt x="4788" y="5557"/>
                  </a:cubicBezTo>
                  <a:lnTo>
                    <a:pt x="4788" y="5557"/>
                  </a:lnTo>
                  <a:lnTo>
                    <a:pt x="4019" y="7094"/>
                  </a:lnTo>
                  <a:cubicBezTo>
                    <a:pt x="3680" y="6366"/>
                    <a:pt x="3424" y="5895"/>
                    <a:pt x="3250" y="5557"/>
                  </a:cubicBezTo>
                  <a:close/>
                  <a:moveTo>
                    <a:pt x="308" y="0"/>
                  </a:moveTo>
                  <a:cubicBezTo>
                    <a:pt x="256" y="0"/>
                    <a:pt x="174" y="52"/>
                    <a:pt x="133" y="93"/>
                  </a:cubicBezTo>
                  <a:cubicBezTo>
                    <a:pt x="0" y="175"/>
                    <a:pt x="0" y="349"/>
                    <a:pt x="51" y="472"/>
                  </a:cubicBezTo>
                  <a:lnTo>
                    <a:pt x="1282" y="2912"/>
                  </a:lnTo>
                  <a:cubicBezTo>
                    <a:pt x="1158" y="3035"/>
                    <a:pt x="1076" y="3168"/>
                    <a:pt x="984" y="3291"/>
                  </a:cubicBezTo>
                  <a:lnTo>
                    <a:pt x="513" y="3291"/>
                  </a:lnTo>
                  <a:cubicBezTo>
                    <a:pt x="390" y="3291"/>
                    <a:pt x="256" y="3424"/>
                    <a:pt x="215" y="3547"/>
                  </a:cubicBezTo>
                  <a:cubicBezTo>
                    <a:pt x="215" y="3722"/>
                    <a:pt x="349" y="3896"/>
                    <a:pt x="513" y="3896"/>
                  </a:cubicBezTo>
                  <a:lnTo>
                    <a:pt x="984" y="3896"/>
                  </a:lnTo>
                  <a:cubicBezTo>
                    <a:pt x="1333" y="4490"/>
                    <a:pt x="1845" y="4962"/>
                    <a:pt x="2440" y="5259"/>
                  </a:cubicBezTo>
                  <a:cubicBezTo>
                    <a:pt x="2481" y="5300"/>
                    <a:pt x="2522" y="5434"/>
                    <a:pt x="2614" y="5598"/>
                  </a:cubicBezTo>
                  <a:cubicBezTo>
                    <a:pt x="2778" y="5946"/>
                    <a:pt x="3127" y="6623"/>
                    <a:pt x="3762" y="7904"/>
                  </a:cubicBezTo>
                  <a:cubicBezTo>
                    <a:pt x="3803" y="7996"/>
                    <a:pt x="3937" y="8037"/>
                    <a:pt x="4019" y="8037"/>
                  </a:cubicBezTo>
                  <a:cubicBezTo>
                    <a:pt x="4152" y="8037"/>
                    <a:pt x="4234" y="7996"/>
                    <a:pt x="4275" y="7904"/>
                  </a:cubicBezTo>
                  <a:lnTo>
                    <a:pt x="5597" y="5259"/>
                  </a:lnTo>
                  <a:cubicBezTo>
                    <a:pt x="6202" y="4962"/>
                    <a:pt x="6715" y="4490"/>
                    <a:pt x="7053" y="3896"/>
                  </a:cubicBezTo>
                  <a:lnTo>
                    <a:pt x="7525" y="3896"/>
                  </a:lnTo>
                  <a:cubicBezTo>
                    <a:pt x="7648" y="3896"/>
                    <a:pt x="7781" y="3804"/>
                    <a:pt x="7822" y="3640"/>
                  </a:cubicBezTo>
                  <a:cubicBezTo>
                    <a:pt x="7863" y="3465"/>
                    <a:pt x="7689" y="3291"/>
                    <a:pt x="7525" y="3291"/>
                  </a:cubicBezTo>
                  <a:lnTo>
                    <a:pt x="7053" y="3291"/>
                  </a:lnTo>
                  <a:cubicBezTo>
                    <a:pt x="6971" y="3168"/>
                    <a:pt x="6879" y="3035"/>
                    <a:pt x="6797" y="2912"/>
                  </a:cubicBezTo>
                  <a:lnTo>
                    <a:pt x="7996" y="472"/>
                  </a:lnTo>
                  <a:cubicBezTo>
                    <a:pt x="8078" y="349"/>
                    <a:pt x="8037" y="175"/>
                    <a:pt x="7945" y="93"/>
                  </a:cubicBezTo>
                  <a:cubicBezTo>
                    <a:pt x="7863" y="52"/>
                    <a:pt x="7822" y="0"/>
                    <a:pt x="774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1"/>
            <p:cNvSpPr/>
            <p:nvPr/>
          </p:nvSpPr>
          <p:spPr>
            <a:xfrm>
              <a:off x="1882013" y="1472725"/>
              <a:ext cx="103550" cy="13850"/>
            </a:xfrm>
            <a:custGeom>
              <a:avLst/>
              <a:gdLst/>
              <a:ahLst/>
              <a:cxnLst/>
              <a:rect l="l" t="t" r="r" b="b"/>
              <a:pathLst>
                <a:path w="4142" h="554" extrusionOk="0">
                  <a:moveTo>
                    <a:pt x="298" y="0"/>
                  </a:moveTo>
                  <a:cubicBezTo>
                    <a:pt x="134" y="0"/>
                    <a:pt x="0" y="123"/>
                    <a:pt x="0" y="339"/>
                  </a:cubicBezTo>
                  <a:cubicBezTo>
                    <a:pt x="41" y="472"/>
                    <a:pt x="175" y="554"/>
                    <a:pt x="298" y="554"/>
                  </a:cubicBezTo>
                  <a:lnTo>
                    <a:pt x="3804" y="554"/>
                  </a:lnTo>
                  <a:cubicBezTo>
                    <a:pt x="3978" y="554"/>
                    <a:pt x="4142" y="431"/>
                    <a:pt x="4101" y="216"/>
                  </a:cubicBezTo>
                  <a:cubicBezTo>
                    <a:pt x="4060" y="82"/>
                    <a:pt x="3927" y="0"/>
                    <a:pt x="380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61"/>
          <p:cNvGrpSpPr/>
          <p:nvPr/>
        </p:nvGrpSpPr>
        <p:grpSpPr>
          <a:xfrm>
            <a:off x="4772663" y="1422500"/>
            <a:ext cx="288350" cy="343950"/>
            <a:chOff x="4772663" y="1422500"/>
            <a:chExt cx="288350" cy="343950"/>
          </a:xfrm>
        </p:grpSpPr>
        <p:sp>
          <p:nvSpPr>
            <p:cNvPr id="1186" name="Google Shape;1186;p61"/>
            <p:cNvSpPr/>
            <p:nvPr/>
          </p:nvSpPr>
          <p:spPr>
            <a:xfrm>
              <a:off x="4975663" y="1679800"/>
              <a:ext cx="77925" cy="79225"/>
            </a:xfrm>
            <a:custGeom>
              <a:avLst/>
              <a:gdLst/>
              <a:ahLst/>
              <a:cxnLst/>
              <a:rect l="l" t="t" r="r" b="b"/>
              <a:pathLst>
                <a:path w="3117" h="3169" extrusionOk="0">
                  <a:moveTo>
                    <a:pt x="2266" y="0"/>
                  </a:moveTo>
                  <a:cubicBezTo>
                    <a:pt x="1712" y="0"/>
                    <a:pt x="1282" y="431"/>
                    <a:pt x="1282" y="944"/>
                  </a:cubicBezTo>
                  <a:cubicBezTo>
                    <a:pt x="1282" y="1159"/>
                    <a:pt x="1148" y="1323"/>
                    <a:pt x="943" y="1323"/>
                  </a:cubicBezTo>
                  <a:cubicBezTo>
                    <a:pt x="431" y="1323"/>
                    <a:pt x="0" y="1753"/>
                    <a:pt x="0" y="2266"/>
                  </a:cubicBezTo>
                  <a:lnTo>
                    <a:pt x="0" y="3168"/>
                  </a:lnTo>
                  <a:lnTo>
                    <a:pt x="554" y="3168"/>
                  </a:lnTo>
                  <a:lnTo>
                    <a:pt x="554" y="2266"/>
                  </a:lnTo>
                  <a:cubicBezTo>
                    <a:pt x="554" y="2092"/>
                    <a:pt x="728" y="1928"/>
                    <a:pt x="943" y="1928"/>
                  </a:cubicBezTo>
                  <a:cubicBezTo>
                    <a:pt x="1456" y="1928"/>
                    <a:pt x="1876" y="1497"/>
                    <a:pt x="1876" y="944"/>
                  </a:cubicBezTo>
                  <a:cubicBezTo>
                    <a:pt x="1876" y="769"/>
                    <a:pt x="2050" y="605"/>
                    <a:pt x="2266" y="605"/>
                  </a:cubicBezTo>
                  <a:lnTo>
                    <a:pt x="3117" y="605"/>
                  </a:lnTo>
                  <a:lnTo>
                    <a:pt x="3117"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1"/>
            <p:cNvSpPr/>
            <p:nvPr/>
          </p:nvSpPr>
          <p:spPr>
            <a:xfrm>
              <a:off x="4780113" y="1679800"/>
              <a:ext cx="79200" cy="79225"/>
            </a:xfrm>
            <a:custGeom>
              <a:avLst/>
              <a:gdLst/>
              <a:ahLst/>
              <a:cxnLst/>
              <a:rect l="l" t="t" r="r" b="b"/>
              <a:pathLst>
                <a:path w="3168" h="3169" extrusionOk="0">
                  <a:moveTo>
                    <a:pt x="0" y="0"/>
                  </a:moveTo>
                  <a:lnTo>
                    <a:pt x="0" y="605"/>
                  </a:lnTo>
                  <a:lnTo>
                    <a:pt x="902" y="605"/>
                  </a:lnTo>
                  <a:cubicBezTo>
                    <a:pt x="1077" y="605"/>
                    <a:pt x="1241" y="769"/>
                    <a:pt x="1241" y="944"/>
                  </a:cubicBezTo>
                  <a:cubicBezTo>
                    <a:pt x="1241" y="1497"/>
                    <a:pt x="1671" y="1928"/>
                    <a:pt x="2184" y="1928"/>
                  </a:cubicBezTo>
                  <a:cubicBezTo>
                    <a:pt x="2399" y="1928"/>
                    <a:pt x="2563" y="2092"/>
                    <a:pt x="2563" y="2266"/>
                  </a:cubicBezTo>
                  <a:lnTo>
                    <a:pt x="2563" y="3168"/>
                  </a:lnTo>
                  <a:lnTo>
                    <a:pt x="3168" y="3168"/>
                  </a:lnTo>
                  <a:lnTo>
                    <a:pt x="3168" y="2266"/>
                  </a:lnTo>
                  <a:cubicBezTo>
                    <a:pt x="3168" y="1753"/>
                    <a:pt x="2737" y="1323"/>
                    <a:pt x="2184" y="1323"/>
                  </a:cubicBezTo>
                  <a:cubicBezTo>
                    <a:pt x="2009" y="1323"/>
                    <a:pt x="1845" y="1159"/>
                    <a:pt x="1845" y="944"/>
                  </a:cubicBezTo>
                  <a:cubicBezTo>
                    <a:pt x="1845" y="431"/>
                    <a:pt x="1415" y="0"/>
                    <a:pt x="90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1"/>
            <p:cNvSpPr/>
            <p:nvPr/>
          </p:nvSpPr>
          <p:spPr>
            <a:xfrm>
              <a:off x="4975663" y="1429925"/>
              <a:ext cx="77925" cy="79200"/>
            </a:xfrm>
            <a:custGeom>
              <a:avLst/>
              <a:gdLst/>
              <a:ahLst/>
              <a:cxnLst/>
              <a:rect l="l" t="t" r="r" b="b"/>
              <a:pathLst>
                <a:path w="3117" h="3168" extrusionOk="0">
                  <a:moveTo>
                    <a:pt x="0" y="0"/>
                  </a:moveTo>
                  <a:lnTo>
                    <a:pt x="0" y="902"/>
                  </a:lnTo>
                  <a:cubicBezTo>
                    <a:pt x="0" y="1415"/>
                    <a:pt x="431" y="1835"/>
                    <a:pt x="943" y="1835"/>
                  </a:cubicBezTo>
                  <a:cubicBezTo>
                    <a:pt x="1148" y="1835"/>
                    <a:pt x="1323" y="2010"/>
                    <a:pt x="1323" y="2225"/>
                  </a:cubicBezTo>
                  <a:cubicBezTo>
                    <a:pt x="1323" y="2737"/>
                    <a:pt x="2266" y="3168"/>
                    <a:pt x="2266" y="3168"/>
                  </a:cubicBezTo>
                  <a:lnTo>
                    <a:pt x="3117" y="3168"/>
                  </a:lnTo>
                  <a:lnTo>
                    <a:pt x="3117" y="2563"/>
                  </a:lnTo>
                  <a:lnTo>
                    <a:pt x="2266" y="2563"/>
                  </a:lnTo>
                  <a:cubicBezTo>
                    <a:pt x="2050" y="2563"/>
                    <a:pt x="1876" y="2399"/>
                    <a:pt x="1876" y="2225"/>
                  </a:cubicBezTo>
                  <a:cubicBezTo>
                    <a:pt x="1876" y="1712"/>
                    <a:pt x="1456" y="1282"/>
                    <a:pt x="943" y="1282"/>
                  </a:cubicBezTo>
                  <a:cubicBezTo>
                    <a:pt x="728" y="1282"/>
                    <a:pt x="554" y="1118"/>
                    <a:pt x="554" y="902"/>
                  </a:cubicBez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1"/>
            <p:cNvSpPr/>
            <p:nvPr/>
          </p:nvSpPr>
          <p:spPr>
            <a:xfrm>
              <a:off x="4780113" y="1429925"/>
              <a:ext cx="79200" cy="79200"/>
            </a:xfrm>
            <a:custGeom>
              <a:avLst/>
              <a:gdLst/>
              <a:ahLst/>
              <a:cxnLst/>
              <a:rect l="l" t="t" r="r" b="b"/>
              <a:pathLst>
                <a:path w="3168" h="3168" extrusionOk="0">
                  <a:moveTo>
                    <a:pt x="2563" y="0"/>
                  </a:moveTo>
                  <a:lnTo>
                    <a:pt x="2563" y="902"/>
                  </a:lnTo>
                  <a:cubicBezTo>
                    <a:pt x="2563" y="1118"/>
                    <a:pt x="2399" y="1282"/>
                    <a:pt x="2184" y="1282"/>
                  </a:cubicBezTo>
                  <a:cubicBezTo>
                    <a:pt x="1671" y="1282"/>
                    <a:pt x="1241" y="1712"/>
                    <a:pt x="1241" y="2225"/>
                  </a:cubicBezTo>
                  <a:cubicBezTo>
                    <a:pt x="1241" y="2399"/>
                    <a:pt x="1077" y="2563"/>
                    <a:pt x="902" y="2563"/>
                  </a:cubicBezTo>
                  <a:lnTo>
                    <a:pt x="0" y="2563"/>
                  </a:lnTo>
                  <a:lnTo>
                    <a:pt x="0" y="3168"/>
                  </a:lnTo>
                  <a:lnTo>
                    <a:pt x="902" y="3168"/>
                  </a:lnTo>
                  <a:cubicBezTo>
                    <a:pt x="1415" y="3168"/>
                    <a:pt x="1845" y="2737"/>
                    <a:pt x="1845" y="2225"/>
                  </a:cubicBezTo>
                  <a:cubicBezTo>
                    <a:pt x="1845" y="2010"/>
                    <a:pt x="2009" y="1835"/>
                    <a:pt x="2184" y="1835"/>
                  </a:cubicBezTo>
                  <a:cubicBezTo>
                    <a:pt x="2737" y="1835"/>
                    <a:pt x="3168" y="1415"/>
                    <a:pt x="3168" y="902"/>
                  </a:cubicBezTo>
                  <a:lnTo>
                    <a:pt x="316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1"/>
            <p:cNvSpPr/>
            <p:nvPr/>
          </p:nvSpPr>
          <p:spPr>
            <a:xfrm>
              <a:off x="4772663" y="1422500"/>
              <a:ext cx="288350" cy="343950"/>
            </a:xfrm>
            <a:custGeom>
              <a:avLst/>
              <a:gdLst/>
              <a:ahLst/>
              <a:cxnLst/>
              <a:rect l="l" t="t" r="r" b="b"/>
              <a:pathLst>
                <a:path w="11534" h="13758" extrusionOk="0">
                  <a:moveTo>
                    <a:pt x="5772" y="3250"/>
                  </a:moveTo>
                  <a:cubicBezTo>
                    <a:pt x="6500" y="3250"/>
                    <a:pt x="7177" y="3465"/>
                    <a:pt x="7731" y="3803"/>
                  </a:cubicBezTo>
                  <a:lnTo>
                    <a:pt x="5772" y="5208"/>
                  </a:lnTo>
                  <a:lnTo>
                    <a:pt x="3845" y="3803"/>
                  </a:lnTo>
                  <a:cubicBezTo>
                    <a:pt x="4399" y="3465"/>
                    <a:pt x="5086" y="3250"/>
                    <a:pt x="5772" y="3250"/>
                  </a:cubicBezTo>
                  <a:close/>
                  <a:moveTo>
                    <a:pt x="3978" y="4613"/>
                  </a:moveTo>
                  <a:lnTo>
                    <a:pt x="5260" y="5556"/>
                  </a:lnTo>
                  <a:lnTo>
                    <a:pt x="4491" y="6110"/>
                  </a:lnTo>
                  <a:lnTo>
                    <a:pt x="3978" y="4613"/>
                  </a:lnTo>
                  <a:close/>
                  <a:moveTo>
                    <a:pt x="7608" y="4613"/>
                  </a:moveTo>
                  <a:lnTo>
                    <a:pt x="7095" y="6110"/>
                  </a:lnTo>
                  <a:lnTo>
                    <a:pt x="6285" y="5556"/>
                  </a:lnTo>
                  <a:lnTo>
                    <a:pt x="7608" y="4613"/>
                  </a:lnTo>
                  <a:close/>
                  <a:moveTo>
                    <a:pt x="10427" y="595"/>
                  </a:moveTo>
                  <a:cubicBezTo>
                    <a:pt x="10724" y="595"/>
                    <a:pt x="10939" y="810"/>
                    <a:pt x="10939" y="1107"/>
                  </a:cubicBezTo>
                  <a:lnTo>
                    <a:pt x="10939" y="6581"/>
                  </a:lnTo>
                  <a:lnTo>
                    <a:pt x="9996" y="6581"/>
                  </a:lnTo>
                  <a:cubicBezTo>
                    <a:pt x="9832" y="4398"/>
                    <a:pt x="7987" y="2645"/>
                    <a:pt x="5772" y="2645"/>
                  </a:cubicBezTo>
                  <a:cubicBezTo>
                    <a:pt x="3548" y="2645"/>
                    <a:pt x="1713" y="4398"/>
                    <a:pt x="1539" y="6581"/>
                  </a:cubicBezTo>
                  <a:lnTo>
                    <a:pt x="606" y="6581"/>
                  </a:lnTo>
                  <a:lnTo>
                    <a:pt x="606" y="1107"/>
                  </a:lnTo>
                  <a:cubicBezTo>
                    <a:pt x="606" y="810"/>
                    <a:pt x="811" y="595"/>
                    <a:pt x="1118" y="595"/>
                  </a:cubicBezTo>
                  <a:close/>
                  <a:moveTo>
                    <a:pt x="3251" y="4275"/>
                  </a:moveTo>
                  <a:lnTo>
                    <a:pt x="3978" y="6489"/>
                  </a:lnTo>
                  <a:lnTo>
                    <a:pt x="2225" y="7730"/>
                  </a:lnTo>
                  <a:cubicBezTo>
                    <a:pt x="2184" y="7432"/>
                    <a:pt x="2143" y="7176"/>
                    <a:pt x="2143" y="6879"/>
                  </a:cubicBezTo>
                  <a:cubicBezTo>
                    <a:pt x="2143" y="5854"/>
                    <a:pt x="2564" y="4951"/>
                    <a:pt x="3251" y="4275"/>
                  </a:cubicBezTo>
                  <a:close/>
                  <a:moveTo>
                    <a:pt x="8335" y="4275"/>
                  </a:moveTo>
                  <a:cubicBezTo>
                    <a:pt x="9012" y="4951"/>
                    <a:pt x="9443" y="5854"/>
                    <a:pt x="9443" y="6879"/>
                  </a:cubicBezTo>
                  <a:cubicBezTo>
                    <a:pt x="9443" y="7176"/>
                    <a:pt x="9402" y="7432"/>
                    <a:pt x="9320" y="7730"/>
                  </a:cubicBezTo>
                  <a:lnTo>
                    <a:pt x="7608" y="6489"/>
                  </a:lnTo>
                  <a:lnTo>
                    <a:pt x="8335" y="4275"/>
                  </a:lnTo>
                  <a:close/>
                  <a:moveTo>
                    <a:pt x="4194" y="7053"/>
                  </a:moveTo>
                  <a:lnTo>
                    <a:pt x="4491" y="7904"/>
                  </a:lnTo>
                  <a:lnTo>
                    <a:pt x="2994" y="7904"/>
                  </a:lnTo>
                  <a:lnTo>
                    <a:pt x="4194" y="7053"/>
                  </a:lnTo>
                  <a:close/>
                  <a:moveTo>
                    <a:pt x="5772" y="5936"/>
                  </a:moveTo>
                  <a:lnTo>
                    <a:pt x="6880" y="6704"/>
                  </a:lnTo>
                  <a:lnTo>
                    <a:pt x="6500" y="7904"/>
                  </a:lnTo>
                  <a:lnTo>
                    <a:pt x="5086" y="7904"/>
                  </a:lnTo>
                  <a:lnTo>
                    <a:pt x="4706" y="6704"/>
                  </a:lnTo>
                  <a:lnTo>
                    <a:pt x="5772" y="5936"/>
                  </a:lnTo>
                  <a:close/>
                  <a:moveTo>
                    <a:pt x="7392" y="7053"/>
                  </a:moveTo>
                  <a:lnTo>
                    <a:pt x="8592" y="7904"/>
                  </a:lnTo>
                  <a:lnTo>
                    <a:pt x="7095" y="7904"/>
                  </a:lnTo>
                  <a:lnTo>
                    <a:pt x="7392" y="7053"/>
                  </a:lnTo>
                  <a:close/>
                  <a:moveTo>
                    <a:pt x="6285" y="8498"/>
                  </a:moveTo>
                  <a:lnTo>
                    <a:pt x="5772" y="9913"/>
                  </a:lnTo>
                  <a:lnTo>
                    <a:pt x="5301" y="8498"/>
                  </a:lnTo>
                  <a:close/>
                  <a:moveTo>
                    <a:pt x="4655" y="8498"/>
                  </a:moveTo>
                  <a:lnTo>
                    <a:pt x="5342" y="10508"/>
                  </a:lnTo>
                  <a:cubicBezTo>
                    <a:pt x="4101" y="10385"/>
                    <a:pt x="3035" y="9565"/>
                    <a:pt x="2523" y="8498"/>
                  </a:cubicBezTo>
                  <a:close/>
                  <a:moveTo>
                    <a:pt x="9063" y="8498"/>
                  </a:moveTo>
                  <a:cubicBezTo>
                    <a:pt x="8499" y="9565"/>
                    <a:pt x="7474" y="10385"/>
                    <a:pt x="6193" y="10508"/>
                  </a:cubicBezTo>
                  <a:lnTo>
                    <a:pt x="6880" y="8498"/>
                  </a:lnTo>
                  <a:close/>
                  <a:moveTo>
                    <a:pt x="1580" y="7176"/>
                  </a:moveTo>
                  <a:cubicBezTo>
                    <a:pt x="1580" y="7566"/>
                    <a:pt x="1672" y="7904"/>
                    <a:pt x="1754" y="8242"/>
                  </a:cubicBezTo>
                  <a:cubicBezTo>
                    <a:pt x="1795" y="8242"/>
                    <a:pt x="1795" y="8283"/>
                    <a:pt x="1795" y="8283"/>
                  </a:cubicBezTo>
                  <a:lnTo>
                    <a:pt x="1795" y="8334"/>
                  </a:lnTo>
                  <a:cubicBezTo>
                    <a:pt x="2400" y="9954"/>
                    <a:pt x="3978" y="11102"/>
                    <a:pt x="5772" y="11102"/>
                  </a:cubicBezTo>
                  <a:cubicBezTo>
                    <a:pt x="7608" y="11102"/>
                    <a:pt x="9145" y="9954"/>
                    <a:pt x="9740" y="8334"/>
                  </a:cubicBezTo>
                  <a:cubicBezTo>
                    <a:pt x="9781" y="8334"/>
                    <a:pt x="9781" y="8283"/>
                    <a:pt x="9781" y="8283"/>
                  </a:cubicBezTo>
                  <a:lnTo>
                    <a:pt x="9781" y="8242"/>
                  </a:lnTo>
                  <a:cubicBezTo>
                    <a:pt x="9914" y="7904"/>
                    <a:pt x="9996" y="7217"/>
                    <a:pt x="9996" y="7217"/>
                  </a:cubicBezTo>
                  <a:lnTo>
                    <a:pt x="10939" y="7217"/>
                  </a:lnTo>
                  <a:lnTo>
                    <a:pt x="10939" y="12640"/>
                  </a:lnTo>
                  <a:cubicBezTo>
                    <a:pt x="10939" y="12948"/>
                    <a:pt x="10724" y="13153"/>
                    <a:pt x="10427" y="13153"/>
                  </a:cubicBezTo>
                  <a:lnTo>
                    <a:pt x="1118" y="13153"/>
                  </a:lnTo>
                  <a:cubicBezTo>
                    <a:pt x="811" y="13153"/>
                    <a:pt x="606" y="12948"/>
                    <a:pt x="606" y="12640"/>
                  </a:cubicBezTo>
                  <a:lnTo>
                    <a:pt x="606" y="7176"/>
                  </a:lnTo>
                  <a:close/>
                  <a:moveTo>
                    <a:pt x="1118" y="0"/>
                  </a:moveTo>
                  <a:cubicBezTo>
                    <a:pt x="513" y="0"/>
                    <a:pt x="1" y="472"/>
                    <a:pt x="1" y="1107"/>
                  </a:cubicBezTo>
                  <a:lnTo>
                    <a:pt x="1" y="12640"/>
                  </a:lnTo>
                  <a:cubicBezTo>
                    <a:pt x="1" y="13286"/>
                    <a:pt x="513" y="13757"/>
                    <a:pt x="1118" y="13757"/>
                  </a:cubicBezTo>
                  <a:lnTo>
                    <a:pt x="10427" y="13757"/>
                  </a:lnTo>
                  <a:cubicBezTo>
                    <a:pt x="11062" y="13757"/>
                    <a:pt x="11534" y="13286"/>
                    <a:pt x="11534" y="12640"/>
                  </a:cubicBezTo>
                  <a:lnTo>
                    <a:pt x="11534" y="1107"/>
                  </a:lnTo>
                  <a:cubicBezTo>
                    <a:pt x="11534" y="513"/>
                    <a:pt x="11062" y="0"/>
                    <a:pt x="1042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61"/>
          <p:cNvGrpSpPr/>
          <p:nvPr/>
        </p:nvGrpSpPr>
        <p:grpSpPr>
          <a:xfrm>
            <a:off x="3271338" y="1422500"/>
            <a:ext cx="336275" cy="343950"/>
            <a:chOff x="3271338" y="1422500"/>
            <a:chExt cx="336275" cy="343950"/>
          </a:xfrm>
        </p:grpSpPr>
        <p:sp>
          <p:nvSpPr>
            <p:cNvPr id="1192" name="Google Shape;1192;p61"/>
            <p:cNvSpPr/>
            <p:nvPr/>
          </p:nvSpPr>
          <p:spPr>
            <a:xfrm>
              <a:off x="3355663" y="1618025"/>
              <a:ext cx="169950" cy="141000"/>
            </a:xfrm>
            <a:custGeom>
              <a:avLst/>
              <a:gdLst/>
              <a:ahLst/>
              <a:cxnLst/>
              <a:rect l="l" t="t" r="r" b="b"/>
              <a:pathLst>
                <a:path w="6798" h="5640" extrusionOk="0">
                  <a:moveTo>
                    <a:pt x="298" y="1"/>
                  </a:moveTo>
                  <a:cubicBezTo>
                    <a:pt x="175" y="1"/>
                    <a:pt x="0" y="124"/>
                    <a:pt x="0" y="257"/>
                  </a:cubicBezTo>
                  <a:lnTo>
                    <a:pt x="0" y="5639"/>
                  </a:lnTo>
                  <a:lnTo>
                    <a:pt x="595" y="5639"/>
                  </a:lnTo>
                  <a:lnTo>
                    <a:pt x="595" y="554"/>
                  </a:lnTo>
                  <a:lnTo>
                    <a:pt x="3117" y="554"/>
                  </a:lnTo>
                  <a:lnTo>
                    <a:pt x="3117" y="5639"/>
                  </a:lnTo>
                  <a:lnTo>
                    <a:pt x="3722" y="5639"/>
                  </a:lnTo>
                  <a:lnTo>
                    <a:pt x="3722" y="554"/>
                  </a:lnTo>
                  <a:lnTo>
                    <a:pt x="6192" y="554"/>
                  </a:lnTo>
                  <a:lnTo>
                    <a:pt x="6192" y="5639"/>
                  </a:lnTo>
                  <a:lnTo>
                    <a:pt x="6797" y="5639"/>
                  </a:lnTo>
                  <a:lnTo>
                    <a:pt x="6797" y="257"/>
                  </a:lnTo>
                  <a:cubicBezTo>
                    <a:pt x="6797" y="124"/>
                    <a:pt x="6664" y="1"/>
                    <a:pt x="64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1"/>
            <p:cNvSpPr/>
            <p:nvPr/>
          </p:nvSpPr>
          <p:spPr>
            <a:xfrm>
              <a:off x="3271338" y="1422500"/>
              <a:ext cx="336275" cy="343950"/>
            </a:xfrm>
            <a:custGeom>
              <a:avLst/>
              <a:gdLst/>
              <a:ahLst/>
              <a:cxnLst/>
              <a:rect l="l" t="t" r="r" b="b"/>
              <a:pathLst>
                <a:path w="13451" h="13758" extrusionOk="0">
                  <a:moveTo>
                    <a:pt x="4101" y="1835"/>
                  </a:moveTo>
                  <a:lnTo>
                    <a:pt x="4101" y="3803"/>
                  </a:lnTo>
                  <a:lnTo>
                    <a:pt x="852" y="3803"/>
                  </a:lnTo>
                  <a:lnTo>
                    <a:pt x="1456" y="1835"/>
                  </a:lnTo>
                  <a:close/>
                  <a:moveTo>
                    <a:pt x="6193" y="595"/>
                  </a:moveTo>
                  <a:cubicBezTo>
                    <a:pt x="6367" y="595"/>
                    <a:pt x="6490" y="728"/>
                    <a:pt x="6490" y="902"/>
                  </a:cubicBezTo>
                  <a:lnTo>
                    <a:pt x="6490" y="3803"/>
                  </a:lnTo>
                  <a:lnTo>
                    <a:pt x="4696" y="3803"/>
                  </a:lnTo>
                  <a:lnTo>
                    <a:pt x="4696" y="595"/>
                  </a:lnTo>
                  <a:close/>
                  <a:moveTo>
                    <a:pt x="8930" y="595"/>
                  </a:moveTo>
                  <a:lnTo>
                    <a:pt x="8930" y="3803"/>
                  </a:lnTo>
                  <a:lnTo>
                    <a:pt x="7095" y="3803"/>
                  </a:lnTo>
                  <a:lnTo>
                    <a:pt x="7095" y="902"/>
                  </a:lnTo>
                  <a:cubicBezTo>
                    <a:pt x="7095" y="728"/>
                    <a:pt x="7259" y="595"/>
                    <a:pt x="7433" y="595"/>
                  </a:cubicBezTo>
                  <a:close/>
                  <a:moveTo>
                    <a:pt x="12169" y="1835"/>
                  </a:moveTo>
                  <a:lnTo>
                    <a:pt x="12774" y="3803"/>
                  </a:lnTo>
                  <a:lnTo>
                    <a:pt x="9565" y="3803"/>
                  </a:lnTo>
                  <a:lnTo>
                    <a:pt x="9565" y="1835"/>
                  </a:lnTo>
                  <a:close/>
                  <a:moveTo>
                    <a:pt x="10765" y="4398"/>
                  </a:moveTo>
                  <a:lnTo>
                    <a:pt x="10765" y="5259"/>
                  </a:lnTo>
                  <a:cubicBezTo>
                    <a:pt x="10765" y="5638"/>
                    <a:pt x="10426" y="5977"/>
                    <a:pt x="9996" y="5977"/>
                  </a:cubicBezTo>
                  <a:cubicBezTo>
                    <a:pt x="9781" y="5977"/>
                    <a:pt x="9606" y="5895"/>
                    <a:pt x="9442" y="5772"/>
                  </a:cubicBezTo>
                  <a:cubicBezTo>
                    <a:pt x="9309" y="5638"/>
                    <a:pt x="9227" y="5464"/>
                    <a:pt x="9227" y="5300"/>
                  </a:cubicBezTo>
                  <a:lnTo>
                    <a:pt x="9227" y="5259"/>
                  </a:lnTo>
                  <a:lnTo>
                    <a:pt x="9227" y="4398"/>
                  </a:lnTo>
                  <a:close/>
                  <a:moveTo>
                    <a:pt x="8632" y="4398"/>
                  </a:moveTo>
                  <a:lnTo>
                    <a:pt x="8632" y="5208"/>
                  </a:lnTo>
                  <a:lnTo>
                    <a:pt x="8632" y="5300"/>
                  </a:lnTo>
                  <a:cubicBezTo>
                    <a:pt x="8585" y="5690"/>
                    <a:pt x="8291" y="5982"/>
                    <a:pt x="7905" y="5982"/>
                  </a:cubicBezTo>
                  <a:cubicBezTo>
                    <a:pt x="7875" y="5982"/>
                    <a:pt x="7844" y="5980"/>
                    <a:pt x="7812" y="5977"/>
                  </a:cubicBezTo>
                  <a:cubicBezTo>
                    <a:pt x="7433" y="5977"/>
                    <a:pt x="7136" y="5638"/>
                    <a:pt x="7136" y="5208"/>
                  </a:cubicBezTo>
                  <a:lnTo>
                    <a:pt x="7136" y="4398"/>
                  </a:lnTo>
                  <a:close/>
                  <a:moveTo>
                    <a:pt x="2307" y="4398"/>
                  </a:moveTo>
                  <a:lnTo>
                    <a:pt x="2307" y="5259"/>
                  </a:lnTo>
                  <a:cubicBezTo>
                    <a:pt x="2307" y="5637"/>
                    <a:pt x="1959" y="5990"/>
                    <a:pt x="1546" y="5990"/>
                  </a:cubicBezTo>
                  <a:cubicBezTo>
                    <a:pt x="1499" y="5990"/>
                    <a:pt x="1453" y="5986"/>
                    <a:pt x="1405" y="5977"/>
                  </a:cubicBezTo>
                  <a:cubicBezTo>
                    <a:pt x="1067" y="5936"/>
                    <a:pt x="770" y="5597"/>
                    <a:pt x="770" y="5208"/>
                  </a:cubicBezTo>
                  <a:lnTo>
                    <a:pt x="770" y="4398"/>
                  </a:lnTo>
                  <a:close/>
                  <a:moveTo>
                    <a:pt x="4399" y="4398"/>
                  </a:moveTo>
                  <a:lnTo>
                    <a:pt x="4399" y="5208"/>
                  </a:lnTo>
                  <a:cubicBezTo>
                    <a:pt x="4399" y="5597"/>
                    <a:pt x="4142" y="5936"/>
                    <a:pt x="3804" y="5977"/>
                  </a:cubicBezTo>
                  <a:cubicBezTo>
                    <a:pt x="3752" y="5986"/>
                    <a:pt x="3702" y="5990"/>
                    <a:pt x="3652" y="5990"/>
                  </a:cubicBezTo>
                  <a:cubicBezTo>
                    <a:pt x="3209" y="5990"/>
                    <a:pt x="2861" y="5637"/>
                    <a:pt x="2861" y="5259"/>
                  </a:cubicBezTo>
                  <a:lnTo>
                    <a:pt x="2861" y="4398"/>
                  </a:lnTo>
                  <a:close/>
                  <a:moveTo>
                    <a:pt x="6490" y="4398"/>
                  </a:moveTo>
                  <a:lnTo>
                    <a:pt x="6490" y="4613"/>
                  </a:lnTo>
                  <a:lnTo>
                    <a:pt x="6531" y="4613"/>
                  </a:lnTo>
                  <a:lnTo>
                    <a:pt x="6531" y="5208"/>
                  </a:lnTo>
                  <a:cubicBezTo>
                    <a:pt x="6531" y="5597"/>
                    <a:pt x="6275" y="5936"/>
                    <a:pt x="5895" y="5977"/>
                  </a:cubicBezTo>
                  <a:cubicBezTo>
                    <a:pt x="5848" y="5986"/>
                    <a:pt x="5801" y="5990"/>
                    <a:pt x="5755" y="5990"/>
                  </a:cubicBezTo>
                  <a:cubicBezTo>
                    <a:pt x="5342" y="5990"/>
                    <a:pt x="4993" y="5637"/>
                    <a:pt x="4993" y="5259"/>
                  </a:cubicBezTo>
                  <a:lnTo>
                    <a:pt x="4993" y="4398"/>
                  </a:lnTo>
                  <a:close/>
                  <a:moveTo>
                    <a:pt x="12856" y="4398"/>
                  </a:moveTo>
                  <a:lnTo>
                    <a:pt x="12856" y="5259"/>
                  </a:lnTo>
                  <a:cubicBezTo>
                    <a:pt x="12856" y="5637"/>
                    <a:pt x="12508" y="5990"/>
                    <a:pt x="12102" y="5990"/>
                  </a:cubicBezTo>
                  <a:cubicBezTo>
                    <a:pt x="12057" y="5990"/>
                    <a:pt x="12011" y="5986"/>
                    <a:pt x="11964" y="5977"/>
                  </a:cubicBezTo>
                  <a:cubicBezTo>
                    <a:pt x="11575" y="5936"/>
                    <a:pt x="11318" y="5597"/>
                    <a:pt x="11318" y="5208"/>
                  </a:cubicBezTo>
                  <a:lnTo>
                    <a:pt x="11318" y="4398"/>
                  </a:lnTo>
                  <a:close/>
                  <a:moveTo>
                    <a:pt x="11062" y="6069"/>
                  </a:moveTo>
                  <a:cubicBezTo>
                    <a:pt x="11318" y="6407"/>
                    <a:pt x="11657" y="6581"/>
                    <a:pt x="12087" y="6581"/>
                  </a:cubicBezTo>
                  <a:lnTo>
                    <a:pt x="12261" y="6581"/>
                  </a:lnTo>
                  <a:lnTo>
                    <a:pt x="12261" y="10251"/>
                  </a:lnTo>
                  <a:lnTo>
                    <a:pt x="10170" y="10251"/>
                  </a:lnTo>
                  <a:lnTo>
                    <a:pt x="10170" y="10846"/>
                  </a:lnTo>
                  <a:lnTo>
                    <a:pt x="12261" y="10846"/>
                  </a:lnTo>
                  <a:lnTo>
                    <a:pt x="12261" y="13153"/>
                  </a:lnTo>
                  <a:lnTo>
                    <a:pt x="1364" y="13153"/>
                  </a:lnTo>
                  <a:lnTo>
                    <a:pt x="1364" y="10846"/>
                  </a:lnTo>
                  <a:lnTo>
                    <a:pt x="3373" y="10846"/>
                  </a:lnTo>
                  <a:lnTo>
                    <a:pt x="3373" y="10251"/>
                  </a:lnTo>
                  <a:lnTo>
                    <a:pt x="1364" y="10251"/>
                  </a:lnTo>
                  <a:lnTo>
                    <a:pt x="1364" y="6581"/>
                  </a:lnTo>
                  <a:lnTo>
                    <a:pt x="1538" y="6581"/>
                  </a:lnTo>
                  <a:cubicBezTo>
                    <a:pt x="1969" y="6581"/>
                    <a:pt x="2348" y="6407"/>
                    <a:pt x="2605" y="6069"/>
                  </a:cubicBezTo>
                  <a:cubicBezTo>
                    <a:pt x="2861" y="6407"/>
                    <a:pt x="3250" y="6581"/>
                    <a:pt x="3671" y="6581"/>
                  </a:cubicBezTo>
                  <a:cubicBezTo>
                    <a:pt x="4101" y="6581"/>
                    <a:pt x="4481" y="6407"/>
                    <a:pt x="4696" y="6069"/>
                  </a:cubicBezTo>
                  <a:cubicBezTo>
                    <a:pt x="4952" y="6407"/>
                    <a:pt x="5342" y="6581"/>
                    <a:pt x="5762" y="6581"/>
                  </a:cubicBezTo>
                  <a:cubicBezTo>
                    <a:pt x="6193" y="6581"/>
                    <a:pt x="6582" y="6407"/>
                    <a:pt x="6838" y="6069"/>
                  </a:cubicBezTo>
                  <a:cubicBezTo>
                    <a:pt x="7095" y="6407"/>
                    <a:pt x="7474" y="6581"/>
                    <a:pt x="7905" y="6581"/>
                  </a:cubicBezTo>
                  <a:cubicBezTo>
                    <a:pt x="8284" y="6581"/>
                    <a:pt x="8673" y="6407"/>
                    <a:pt x="8930" y="6069"/>
                  </a:cubicBezTo>
                  <a:cubicBezTo>
                    <a:pt x="8971" y="6110"/>
                    <a:pt x="9012" y="6151"/>
                    <a:pt x="9012" y="6192"/>
                  </a:cubicBezTo>
                  <a:cubicBezTo>
                    <a:pt x="9268" y="6448"/>
                    <a:pt x="9606" y="6581"/>
                    <a:pt x="9996" y="6581"/>
                  </a:cubicBezTo>
                  <a:cubicBezTo>
                    <a:pt x="10426" y="6581"/>
                    <a:pt x="10806" y="6407"/>
                    <a:pt x="11062" y="6069"/>
                  </a:cubicBezTo>
                  <a:close/>
                  <a:moveTo>
                    <a:pt x="4399" y="0"/>
                  </a:moveTo>
                  <a:cubicBezTo>
                    <a:pt x="4224" y="0"/>
                    <a:pt x="4101" y="133"/>
                    <a:pt x="4101" y="297"/>
                  </a:cubicBezTo>
                  <a:lnTo>
                    <a:pt x="4101" y="1281"/>
                  </a:lnTo>
                  <a:lnTo>
                    <a:pt x="1282" y="1281"/>
                  </a:lnTo>
                  <a:cubicBezTo>
                    <a:pt x="1149" y="1281"/>
                    <a:pt x="1026" y="1363"/>
                    <a:pt x="985" y="1497"/>
                  </a:cubicBezTo>
                  <a:lnTo>
                    <a:pt x="216" y="4019"/>
                  </a:lnTo>
                  <a:lnTo>
                    <a:pt x="216" y="4060"/>
                  </a:lnTo>
                  <a:lnTo>
                    <a:pt x="175" y="4101"/>
                  </a:lnTo>
                  <a:lnTo>
                    <a:pt x="175" y="5259"/>
                  </a:lnTo>
                  <a:cubicBezTo>
                    <a:pt x="175" y="5720"/>
                    <a:pt x="431" y="6110"/>
                    <a:pt x="770" y="6366"/>
                  </a:cubicBezTo>
                  <a:lnTo>
                    <a:pt x="811" y="13153"/>
                  </a:lnTo>
                  <a:lnTo>
                    <a:pt x="298" y="13153"/>
                  </a:lnTo>
                  <a:cubicBezTo>
                    <a:pt x="298" y="13153"/>
                    <a:pt x="1" y="13327"/>
                    <a:pt x="1" y="13460"/>
                  </a:cubicBezTo>
                  <a:cubicBezTo>
                    <a:pt x="1" y="13624"/>
                    <a:pt x="175" y="13757"/>
                    <a:pt x="298" y="13757"/>
                  </a:cubicBezTo>
                  <a:lnTo>
                    <a:pt x="13153" y="13757"/>
                  </a:lnTo>
                  <a:cubicBezTo>
                    <a:pt x="13287" y="13757"/>
                    <a:pt x="13410" y="13624"/>
                    <a:pt x="13410" y="13460"/>
                  </a:cubicBezTo>
                  <a:cubicBezTo>
                    <a:pt x="13410" y="13327"/>
                    <a:pt x="13287" y="13153"/>
                    <a:pt x="13153" y="13153"/>
                  </a:cubicBezTo>
                  <a:lnTo>
                    <a:pt x="12856" y="13153"/>
                  </a:lnTo>
                  <a:lnTo>
                    <a:pt x="12856" y="6366"/>
                  </a:lnTo>
                  <a:cubicBezTo>
                    <a:pt x="13194" y="6110"/>
                    <a:pt x="13451" y="5720"/>
                    <a:pt x="13451" y="5259"/>
                  </a:cubicBezTo>
                  <a:lnTo>
                    <a:pt x="13451" y="4101"/>
                  </a:lnTo>
                  <a:lnTo>
                    <a:pt x="13451" y="4060"/>
                  </a:lnTo>
                  <a:lnTo>
                    <a:pt x="13451" y="4019"/>
                  </a:lnTo>
                  <a:lnTo>
                    <a:pt x="12682" y="1497"/>
                  </a:lnTo>
                  <a:cubicBezTo>
                    <a:pt x="12641" y="1363"/>
                    <a:pt x="12518" y="1281"/>
                    <a:pt x="12384" y="1281"/>
                  </a:cubicBezTo>
                  <a:lnTo>
                    <a:pt x="9565" y="1281"/>
                  </a:lnTo>
                  <a:lnTo>
                    <a:pt x="9565" y="297"/>
                  </a:lnTo>
                  <a:cubicBezTo>
                    <a:pt x="9565" y="133"/>
                    <a:pt x="9401" y="0"/>
                    <a:pt x="9268" y="0"/>
                  </a:cubicBezTo>
                  <a:lnTo>
                    <a:pt x="7433" y="0"/>
                  </a:lnTo>
                  <a:cubicBezTo>
                    <a:pt x="7177" y="0"/>
                    <a:pt x="6961" y="82"/>
                    <a:pt x="6838" y="215"/>
                  </a:cubicBezTo>
                  <a:cubicBezTo>
                    <a:pt x="6664" y="82"/>
                    <a:pt x="6449" y="0"/>
                    <a:pt x="619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38"/>
        <p:cNvGrpSpPr/>
        <p:nvPr/>
      </p:nvGrpSpPr>
      <p:grpSpPr>
        <a:xfrm>
          <a:off x="0" y="0"/>
          <a:ext cx="0" cy="0"/>
          <a:chOff x="0" y="0"/>
          <a:chExt cx="0" cy="0"/>
        </a:xfrm>
      </p:grpSpPr>
      <p:grpSp>
        <p:nvGrpSpPr>
          <p:cNvPr id="839" name="Google Shape;839;p59"/>
          <p:cNvGrpSpPr/>
          <p:nvPr/>
        </p:nvGrpSpPr>
        <p:grpSpPr>
          <a:xfrm>
            <a:off x="1582864" y="1027194"/>
            <a:ext cx="3970800" cy="2780753"/>
            <a:chOff x="4489026" y="1269550"/>
            <a:chExt cx="3696173" cy="2384782"/>
          </a:xfrm>
        </p:grpSpPr>
        <p:sp>
          <p:nvSpPr>
            <p:cNvPr id="840" name="Google Shape;840;p59"/>
            <p:cNvSpPr/>
            <p:nvPr/>
          </p:nvSpPr>
          <p:spPr>
            <a:xfrm>
              <a:off x="4601661" y="1269550"/>
              <a:ext cx="3470886" cy="2132617"/>
            </a:xfrm>
            <a:custGeom>
              <a:avLst/>
              <a:gdLst/>
              <a:ahLst/>
              <a:cxnLst/>
              <a:rect l="l" t="t" r="r" b="b"/>
              <a:pathLst>
                <a:path w="163895" h="100702" extrusionOk="0">
                  <a:moveTo>
                    <a:pt x="8116" y="0"/>
                  </a:moveTo>
                  <a:cubicBezTo>
                    <a:pt x="3557" y="0"/>
                    <a:pt x="0" y="3678"/>
                    <a:pt x="0" y="8238"/>
                  </a:cubicBezTo>
                  <a:lnTo>
                    <a:pt x="0" y="100701"/>
                  </a:lnTo>
                  <a:lnTo>
                    <a:pt x="163894" y="100701"/>
                  </a:lnTo>
                  <a:lnTo>
                    <a:pt x="163894" y="8238"/>
                  </a:lnTo>
                  <a:cubicBezTo>
                    <a:pt x="163894" y="3678"/>
                    <a:pt x="160338" y="0"/>
                    <a:pt x="155778"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9"/>
            <p:cNvSpPr/>
            <p:nvPr/>
          </p:nvSpPr>
          <p:spPr>
            <a:xfrm>
              <a:off x="4489026" y="3399406"/>
              <a:ext cx="3696173" cy="112664"/>
            </a:xfrm>
            <a:custGeom>
              <a:avLst/>
              <a:gdLst/>
              <a:ahLst/>
              <a:cxnLst/>
              <a:rect l="l" t="t" r="r" b="b"/>
              <a:pathLst>
                <a:path w="174533" h="5320" extrusionOk="0">
                  <a:moveTo>
                    <a:pt x="0" y="0"/>
                  </a:moveTo>
                  <a:lnTo>
                    <a:pt x="0" y="5320"/>
                  </a:lnTo>
                  <a:lnTo>
                    <a:pt x="174532" y="5320"/>
                  </a:lnTo>
                  <a:lnTo>
                    <a:pt x="174532" y="0"/>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9"/>
            <p:cNvSpPr/>
            <p:nvPr/>
          </p:nvSpPr>
          <p:spPr>
            <a:xfrm>
              <a:off x="4489026" y="3512041"/>
              <a:ext cx="3696173" cy="142292"/>
            </a:xfrm>
            <a:custGeom>
              <a:avLst/>
              <a:gdLst/>
              <a:ahLst/>
              <a:cxnLst/>
              <a:rect l="l" t="t" r="r" b="b"/>
              <a:pathLst>
                <a:path w="174533" h="6719" extrusionOk="0">
                  <a:moveTo>
                    <a:pt x="0" y="1"/>
                  </a:moveTo>
                  <a:cubicBezTo>
                    <a:pt x="3040" y="4165"/>
                    <a:pt x="8876" y="6718"/>
                    <a:pt x="15350" y="6718"/>
                  </a:cubicBezTo>
                  <a:lnTo>
                    <a:pt x="159213" y="6718"/>
                  </a:lnTo>
                  <a:cubicBezTo>
                    <a:pt x="165657" y="6718"/>
                    <a:pt x="171493" y="4165"/>
                    <a:pt x="174532" y="1"/>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9"/>
            <p:cNvSpPr/>
            <p:nvPr/>
          </p:nvSpPr>
          <p:spPr>
            <a:xfrm>
              <a:off x="6250185" y="1346150"/>
              <a:ext cx="173700" cy="600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 name="Google Shape;844;p59"/>
          <p:cNvSpPr txBox="1">
            <a:spLocks noGrp="1"/>
          </p:cNvSpPr>
          <p:nvPr>
            <p:ph type="title"/>
          </p:nvPr>
        </p:nvSpPr>
        <p:spPr>
          <a:xfrm>
            <a:off x="227215" y="249265"/>
            <a:ext cx="8689570" cy="64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Sistema de Gestión Educativa | #PilandoAndo</a:t>
            </a:r>
            <a:endParaRPr dirty="0"/>
          </a:p>
        </p:txBody>
      </p:sp>
      <p:sp>
        <p:nvSpPr>
          <p:cNvPr id="845" name="Google Shape;845;p59"/>
          <p:cNvSpPr txBox="1">
            <a:spLocks noGrp="1"/>
          </p:cNvSpPr>
          <p:nvPr>
            <p:ph type="subTitle" idx="1"/>
          </p:nvPr>
        </p:nvSpPr>
        <p:spPr>
          <a:xfrm>
            <a:off x="5944698" y="3807947"/>
            <a:ext cx="3024900" cy="12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can replace the images on the screen with your own work. Just right-click on them and select “Replace image”</a:t>
            </a:r>
            <a:endParaRPr dirty="0"/>
          </a:p>
        </p:txBody>
      </p:sp>
      <p:pic>
        <p:nvPicPr>
          <p:cNvPr id="846" name="Google Shape;846;p59"/>
          <p:cNvPicPr preferRelativeResize="0"/>
          <p:nvPr/>
        </p:nvPicPr>
        <p:blipFill>
          <a:blip r:embed="rId3">
            <a:alphaModFix/>
          </a:blip>
          <a:stretch>
            <a:fillRect/>
          </a:stretch>
        </p:blipFill>
        <p:spPr>
          <a:xfrm>
            <a:off x="1847244" y="1243064"/>
            <a:ext cx="3250749" cy="1984700"/>
          </a:xfrm>
          <a:prstGeom prst="rect">
            <a:avLst/>
          </a:prstGeom>
          <a:noFill/>
          <a:ln w="9525" cap="flat" cmpd="sng">
            <a:solidFill>
              <a:schemeClr val="dk1"/>
            </a:solidFill>
            <a:prstDash val="solid"/>
            <a:round/>
            <a:headEnd type="none" w="sm" len="sm"/>
            <a:tailEnd type="none" w="sm" len="sm"/>
          </a:ln>
        </p:spPr>
      </p:pic>
      <p:grpSp>
        <p:nvGrpSpPr>
          <p:cNvPr id="847" name="Google Shape;847;p59"/>
          <p:cNvGrpSpPr/>
          <p:nvPr/>
        </p:nvGrpSpPr>
        <p:grpSpPr>
          <a:xfrm>
            <a:off x="594795" y="2597211"/>
            <a:ext cx="911854" cy="1706814"/>
            <a:chOff x="5120779" y="818439"/>
            <a:chExt cx="1836564" cy="3437000"/>
          </a:xfrm>
        </p:grpSpPr>
        <p:sp>
          <p:nvSpPr>
            <p:cNvPr id="848" name="Google Shape;848;p59"/>
            <p:cNvSpPr/>
            <p:nvPr/>
          </p:nvSpPr>
          <p:spPr>
            <a:xfrm>
              <a:off x="5120779" y="818439"/>
              <a:ext cx="1836564" cy="3437000"/>
            </a:xfrm>
            <a:custGeom>
              <a:avLst/>
              <a:gdLst/>
              <a:ahLst/>
              <a:cxnLst/>
              <a:rect l="l" t="t" r="r" b="b"/>
              <a:pathLst>
                <a:path w="37357" h="69911" extrusionOk="0">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9"/>
            <p:cNvSpPr/>
            <p:nvPr/>
          </p:nvSpPr>
          <p:spPr>
            <a:xfrm>
              <a:off x="5819675" y="947325"/>
              <a:ext cx="438600" cy="723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9"/>
            <p:cNvSpPr/>
            <p:nvPr/>
          </p:nvSpPr>
          <p:spPr>
            <a:xfrm>
              <a:off x="5878713" y="3874400"/>
              <a:ext cx="320700" cy="2673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51" name="Google Shape;851;p59"/>
          <p:cNvPicPr preferRelativeResize="0"/>
          <p:nvPr/>
        </p:nvPicPr>
        <p:blipFill rotWithShape="1">
          <a:blip r:embed="rId4">
            <a:alphaModFix/>
          </a:blip>
          <a:srcRect l="56933" r="8913"/>
          <a:stretch/>
        </p:blipFill>
        <p:spPr>
          <a:xfrm>
            <a:off x="671010" y="2785024"/>
            <a:ext cx="759424" cy="125185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3"/>
          <p:cNvSpPr txBox="1">
            <a:spLocks noGrp="1"/>
          </p:cNvSpPr>
          <p:nvPr>
            <p:ph type="ctrTitle"/>
          </p:nvPr>
        </p:nvSpPr>
        <p:spPr>
          <a:xfrm>
            <a:off x="734290" y="1616717"/>
            <a:ext cx="7675418" cy="10204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600" dirty="0"/>
              <a:t>¡Gracias por su Atención!</a:t>
            </a:r>
            <a:endParaRPr sz="4600" dirty="0"/>
          </a:p>
        </p:txBody>
      </p:sp>
      <p:sp>
        <p:nvSpPr>
          <p:cNvPr id="290" name="Google Shape;290;p33"/>
          <p:cNvSpPr txBox="1">
            <a:spLocks noGrp="1"/>
          </p:cNvSpPr>
          <p:nvPr>
            <p:ph type="subTitle" idx="1"/>
          </p:nvPr>
        </p:nvSpPr>
        <p:spPr>
          <a:xfrm>
            <a:off x="1623299" y="3087635"/>
            <a:ext cx="58974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a:latin typeface="Hanken Grotesk"/>
                <a:ea typeface="Hanken Grotesk"/>
                <a:cs typeface="Hanken Grotesk"/>
                <a:sym typeface="Hanken Grotesk"/>
              </a:rPr>
              <a:t>Correspondencia a: </a:t>
            </a:r>
            <a:r>
              <a:rPr lang="en" sz="1800" dirty="0">
                <a:latin typeface="Hanken Grotesk"/>
                <a:ea typeface="Hanken Grotesk"/>
                <a:cs typeface="Hanken Grotesk"/>
                <a:sym typeface="Hanken Grotesk"/>
              </a:rPr>
              <a:t>Johel Heraclio Batista Cárdenas</a:t>
            </a:r>
          </a:p>
          <a:p>
            <a:pPr marL="0" lvl="0" indent="0" algn="l" rtl="0">
              <a:spcBef>
                <a:spcPts val="0"/>
              </a:spcBef>
              <a:spcAft>
                <a:spcPts val="0"/>
              </a:spcAft>
              <a:buNone/>
            </a:pPr>
            <a:r>
              <a:rPr lang="en" sz="1800" dirty="0"/>
              <a:t>		</a:t>
            </a:r>
            <a:r>
              <a:rPr lang="en" sz="1800" dirty="0">
                <a:hlinkClick r:id="rId3"/>
              </a:rPr>
              <a:t>johel.batista@utp.ac.pa</a:t>
            </a:r>
            <a:endParaRPr lang="en" sz="1800" dirty="0"/>
          </a:p>
          <a:p>
            <a:pPr marL="0" lvl="0" indent="0" algn="l" rtl="0">
              <a:spcBef>
                <a:spcPts val="0"/>
              </a:spcBef>
              <a:spcAft>
                <a:spcPts val="0"/>
              </a:spcAft>
              <a:buNone/>
            </a:pPr>
            <a:r>
              <a:rPr lang="en" sz="1800" dirty="0"/>
              <a:t>		+507 6920-4843</a:t>
            </a:r>
          </a:p>
          <a:p>
            <a:pPr marL="0" lvl="0" indent="0" algn="l" rtl="0">
              <a:spcBef>
                <a:spcPts val="0"/>
              </a:spcBef>
              <a:spcAft>
                <a:spcPts val="0"/>
              </a:spcAft>
              <a:buNone/>
            </a:pPr>
            <a:r>
              <a:rPr lang="en" sz="1800" dirty="0"/>
              <a:t>		fisc.utp.ac.pa</a:t>
            </a:r>
          </a:p>
          <a:p>
            <a:pPr marL="0" lvl="0" indent="0" algn="l" rtl="0">
              <a:spcBef>
                <a:spcPts val="0"/>
              </a:spcBef>
              <a:spcAft>
                <a:spcPts val="0"/>
              </a:spcAft>
              <a:buNone/>
            </a:pPr>
            <a:endParaRPr sz="1600" dirty="0">
              <a:latin typeface="Hanken Grotesk"/>
              <a:ea typeface="Hanken Grotesk"/>
              <a:cs typeface="Hanken Grotesk"/>
              <a:sym typeface="Hanken Grotesk"/>
            </a:endParaRPr>
          </a:p>
        </p:txBody>
      </p:sp>
      <p:sp>
        <p:nvSpPr>
          <p:cNvPr id="3" name="Google Shape;290;p33">
            <a:extLst>
              <a:ext uri="{FF2B5EF4-FFF2-40B4-BE49-F238E27FC236}">
                <a16:creationId xmlns:a16="http://schemas.microsoft.com/office/drawing/2014/main" id="{B9B565F2-474C-89BA-3E40-37B46BD284CD}"/>
              </a:ext>
            </a:extLst>
          </p:cNvPr>
          <p:cNvSpPr txBox="1">
            <a:spLocks/>
          </p:cNvSpPr>
          <p:nvPr/>
        </p:nvSpPr>
        <p:spPr>
          <a:xfrm>
            <a:off x="1623299" y="521671"/>
            <a:ext cx="5897400" cy="6445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s-PA" sz="1800" b="1" dirty="0"/>
              <a:t>Universidad Tecnológica de Panamá</a:t>
            </a:r>
          </a:p>
          <a:p>
            <a:pPr marL="0" indent="0" algn="ctr"/>
            <a:r>
              <a:rPr lang="es-PA" sz="1800" b="1" dirty="0"/>
              <a:t>Facultad de Ingeniería en Sistemas Computacionales</a:t>
            </a:r>
            <a:endParaRPr lang="en-US" sz="1800" dirty="0"/>
          </a:p>
        </p:txBody>
      </p:sp>
      <p:sp>
        <p:nvSpPr>
          <p:cNvPr id="5" name="Google Shape;290;p33">
            <a:extLst>
              <a:ext uri="{FF2B5EF4-FFF2-40B4-BE49-F238E27FC236}">
                <a16:creationId xmlns:a16="http://schemas.microsoft.com/office/drawing/2014/main" id="{ADD0FE35-F353-7E36-F61B-4B62CFCFBC0D}"/>
              </a:ext>
            </a:extLst>
          </p:cNvPr>
          <p:cNvSpPr txBox="1">
            <a:spLocks/>
          </p:cNvSpPr>
          <p:nvPr/>
        </p:nvSpPr>
        <p:spPr>
          <a:xfrm>
            <a:off x="737062" y="4688378"/>
            <a:ext cx="7675418" cy="3546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s-PA" sz="1200" i="1" dirty="0"/>
              <a:t>Licencia Creative </a:t>
            </a:r>
            <a:r>
              <a:rPr lang="es-PA" sz="1200" i="1" dirty="0" err="1"/>
              <a:t>Commons</a:t>
            </a:r>
            <a:r>
              <a:rPr lang="es-PA" sz="1200" i="1" dirty="0"/>
              <a:t> Atribución-</a:t>
            </a:r>
            <a:r>
              <a:rPr lang="es-PA" sz="1200" i="1" dirty="0" err="1"/>
              <a:t>NoComercial</a:t>
            </a:r>
            <a:r>
              <a:rPr lang="es-PA" sz="1200" i="1" dirty="0"/>
              <a:t> 4.0 Internacional (CC BY-NC 4.0 DEED)</a:t>
            </a:r>
            <a:endParaRPr lang="en-US" sz="1200" i="1" dirty="0"/>
          </a:p>
        </p:txBody>
      </p:sp>
      <p:pic>
        <p:nvPicPr>
          <p:cNvPr id="6" name="Picture 5" descr="A black and white sign with a person in a circle&#10;&#10;Description automatically generated">
            <a:extLst>
              <a:ext uri="{FF2B5EF4-FFF2-40B4-BE49-F238E27FC236}">
                <a16:creationId xmlns:a16="http://schemas.microsoft.com/office/drawing/2014/main" id="{594437B9-2F8B-C6D8-D91F-6C4F08FD306B}"/>
              </a:ext>
            </a:extLst>
          </p:cNvPr>
          <p:cNvPicPr>
            <a:picLocks noChangeAspect="1"/>
          </p:cNvPicPr>
          <p:nvPr/>
        </p:nvPicPr>
        <p:blipFill>
          <a:blip r:embed="rId4"/>
          <a:stretch>
            <a:fillRect/>
          </a:stretch>
        </p:blipFill>
        <p:spPr>
          <a:xfrm>
            <a:off x="731520" y="4768332"/>
            <a:ext cx="556343" cy="194720"/>
          </a:xfrm>
          <a:prstGeom prst="rect">
            <a:avLst/>
          </a:prstGeom>
        </p:spPr>
      </p:pic>
    </p:spTree>
    <p:extLst>
      <p:ext uri="{BB962C8B-B14F-4D97-AF65-F5344CB8AC3E}">
        <p14:creationId xmlns:p14="http://schemas.microsoft.com/office/powerpoint/2010/main" val="851811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8"/>
        <p:cNvGrpSpPr/>
        <p:nvPr/>
      </p:nvGrpSpPr>
      <p:grpSpPr>
        <a:xfrm>
          <a:off x="0" y="0"/>
          <a:ext cx="0" cy="0"/>
          <a:chOff x="0" y="0"/>
          <a:chExt cx="0" cy="0"/>
        </a:xfrm>
      </p:grpSpPr>
      <p:sp>
        <p:nvSpPr>
          <p:cNvPr id="1269" name="Google Shape;1269;p66"/>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dirty="0">
                <a:solidFill>
                  <a:schemeClr val="lt1"/>
                </a:solidFill>
                <a:latin typeface="Arial"/>
                <a:ea typeface="Arial"/>
                <a:cs typeface="Arial"/>
                <a:sym typeface="Arial"/>
              </a:rPr>
              <a:t>This presentation has been made using the following fonts:</a:t>
            </a:r>
            <a:endParaRPr dirty="0">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dirty="0">
                <a:solidFill>
                  <a:schemeClr val="lt1"/>
                </a:solidFill>
                <a:latin typeface="Arial"/>
                <a:ea typeface="Arial"/>
                <a:cs typeface="Arial"/>
                <a:sym typeface="Arial"/>
              </a:rPr>
              <a:t>Figtree</a:t>
            </a:r>
            <a:endParaRPr b="1" dirty="0">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dirty="0">
                <a:solidFill>
                  <a:schemeClr val="lt1"/>
                </a:solidFill>
                <a:latin typeface="Arial"/>
                <a:ea typeface="Arial"/>
                <a:cs typeface="Arial"/>
                <a:sym typeface="Arial"/>
              </a:rPr>
              <a:t>(</a:t>
            </a:r>
            <a:r>
              <a:rPr lang="en" u="sng" dirty="0">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https://fonts.google.com/specimen/Figtree</a:t>
            </a:r>
            <a:r>
              <a:rPr lang="en" dirty="0">
                <a:solidFill>
                  <a:schemeClr val="lt1"/>
                </a:solidFill>
                <a:latin typeface="Arial"/>
                <a:ea typeface="Arial"/>
                <a:cs typeface="Arial"/>
                <a:sym typeface="Arial"/>
              </a:rPr>
              <a:t>)</a:t>
            </a:r>
            <a:endParaRPr dirty="0">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dirty="0">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dirty="0">
                <a:solidFill>
                  <a:schemeClr val="lt1"/>
                </a:solidFill>
                <a:latin typeface="Arial"/>
                <a:ea typeface="Arial"/>
                <a:cs typeface="Arial"/>
                <a:sym typeface="Arial"/>
              </a:rPr>
              <a:t>Hanken Grotesk</a:t>
            </a:r>
            <a:endParaRPr b="1" dirty="0">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dirty="0">
                <a:solidFill>
                  <a:schemeClr val="lt1"/>
                </a:solidFill>
                <a:latin typeface="Arial"/>
                <a:ea typeface="Arial"/>
                <a:cs typeface="Arial"/>
                <a:sym typeface="Arial"/>
              </a:rPr>
              <a:t>(</a:t>
            </a:r>
            <a:r>
              <a:rPr lang="en" u="sng" dirty="0">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https://fonts.google.com/specimen/Hanken+Grotesk</a:t>
            </a:r>
            <a:r>
              <a:rPr lang="en" dirty="0">
                <a:solidFill>
                  <a:schemeClr val="lt1"/>
                </a:solidFill>
                <a:latin typeface="Arial"/>
                <a:ea typeface="Arial"/>
                <a:cs typeface="Arial"/>
                <a:sym typeface="Arial"/>
              </a:rPr>
              <a:t>)</a:t>
            </a:r>
            <a:endParaRPr dirty="0">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dirty="0">
              <a:solidFill>
                <a:schemeClr val="lt1"/>
              </a:solidFill>
              <a:latin typeface="Arial"/>
              <a:ea typeface="Arial"/>
              <a:cs typeface="Arial"/>
              <a:sym typeface="Arial"/>
            </a:endParaRPr>
          </a:p>
        </p:txBody>
      </p:sp>
      <p:sp>
        <p:nvSpPr>
          <p:cNvPr id="1270" name="Google Shape;1270;p66"/>
          <p:cNvSpPr/>
          <p:nvPr/>
        </p:nvSpPr>
        <p:spPr>
          <a:xfrm>
            <a:off x="3114475" y="2988225"/>
            <a:ext cx="791400" cy="754200"/>
          </a:xfrm>
          <a:prstGeom prst="roundRect">
            <a:avLst>
              <a:gd name="adj" fmla="val 16667"/>
            </a:avLst>
          </a:prstGeom>
          <a:solidFill>
            <a:srgbClr val="3333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6"/>
          <p:cNvSpPr/>
          <p:nvPr/>
        </p:nvSpPr>
        <p:spPr>
          <a:xfrm>
            <a:off x="4176295" y="2988225"/>
            <a:ext cx="791400" cy="754200"/>
          </a:xfrm>
          <a:prstGeom prst="roundRect">
            <a:avLst>
              <a:gd name="adj" fmla="val 16667"/>
            </a:avLst>
          </a:prstGeom>
          <a:solidFill>
            <a:srgbClr val="FDFD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6"/>
          <p:cNvSpPr/>
          <p:nvPr/>
        </p:nvSpPr>
        <p:spPr>
          <a:xfrm>
            <a:off x="5238114" y="2988225"/>
            <a:ext cx="791400" cy="754200"/>
          </a:xfrm>
          <a:prstGeom prst="roundRect">
            <a:avLst>
              <a:gd name="adj" fmla="val 16667"/>
            </a:avLst>
          </a:prstGeom>
          <a:solidFill>
            <a:srgbClr val="E8E7E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6"/>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#333333</a:t>
            </a:r>
            <a:endParaRPr sz="1000">
              <a:solidFill>
                <a:srgbClr val="FFFFFF"/>
              </a:solidFill>
            </a:endParaRPr>
          </a:p>
        </p:txBody>
      </p:sp>
      <p:sp>
        <p:nvSpPr>
          <p:cNvPr id="1274" name="Google Shape;1274;p66"/>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#fdfdfd</a:t>
            </a:r>
            <a:endParaRPr sz="1000">
              <a:solidFill>
                <a:srgbClr val="212121"/>
              </a:solidFill>
            </a:endParaRPr>
          </a:p>
        </p:txBody>
      </p:sp>
      <p:sp>
        <p:nvSpPr>
          <p:cNvPr id="1275" name="Google Shape;1275;p66"/>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#e8e7e7</a:t>
            </a:r>
            <a:endParaRPr sz="1000">
              <a:solidFill>
                <a:srgbClr val="212121"/>
              </a:solidFill>
            </a:endParaRPr>
          </a:p>
        </p:txBody>
      </p:sp>
      <p:sp>
        <p:nvSpPr>
          <p:cNvPr id="1276" name="Google Shape;1276;p66"/>
          <p:cNvSpPr/>
          <p:nvPr/>
        </p:nvSpPr>
        <p:spPr>
          <a:xfrm>
            <a:off x="3645388" y="3934825"/>
            <a:ext cx="791400" cy="754200"/>
          </a:xfrm>
          <a:prstGeom prst="roundRect">
            <a:avLst>
              <a:gd name="adj" fmla="val 16667"/>
            </a:avLst>
          </a:prstGeom>
          <a:solidFill>
            <a:srgbClr val="B2B2B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6"/>
          <p:cNvSpPr txBox="1"/>
          <p:nvPr/>
        </p:nvSpPr>
        <p:spPr>
          <a:xfrm>
            <a:off x="3645388" y="4091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#b2b2b2</a:t>
            </a:r>
            <a:endParaRPr sz="1000">
              <a:solidFill>
                <a:srgbClr val="212121"/>
              </a:solidFill>
            </a:endParaRPr>
          </a:p>
        </p:txBody>
      </p:sp>
      <p:sp>
        <p:nvSpPr>
          <p:cNvPr id="1278" name="Google Shape;1278;p66"/>
          <p:cNvSpPr/>
          <p:nvPr/>
        </p:nvSpPr>
        <p:spPr>
          <a:xfrm>
            <a:off x="4707213" y="3934825"/>
            <a:ext cx="791400" cy="754200"/>
          </a:xfrm>
          <a:prstGeom prst="roundRect">
            <a:avLst>
              <a:gd name="adj" fmla="val 16667"/>
            </a:avLst>
          </a:prstGeom>
          <a:solidFill>
            <a:srgbClr val="77777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6"/>
          <p:cNvSpPr txBox="1"/>
          <p:nvPr/>
        </p:nvSpPr>
        <p:spPr>
          <a:xfrm>
            <a:off x="4707213" y="4091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#777777</a:t>
            </a:r>
            <a:endParaRPr sz="1000">
              <a:solidFill>
                <a:srgbClr val="FFFFFF"/>
              </a:solidFill>
            </a:endParaRPr>
          </a:p>
        </p:txBody>
      </p:sp>
      <p:sp>
        <p:nvSpPr>
          <p:cNvPr id="1280" name="Google Shape;1280;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14"/>
        <p:cNvGrpSpPr/>
        <p:nvPr/>
      </p:nvGrpSpPr>
      <p:grpSpPr>
        <a:xfrm>
          <a:off x="0" y="0"/>
          <a:ext cx="0" cy="0"/>
          <a:chOff x="0" y="0"/>
          <a:chExt cx="0" cy="0"/>
        </a:xfrm>
      </p:grpSpPr>
      <p:sp>
        <p:nvSpPr>
          <p:cNvPr id="8915" name="Google Shape;8915;p74"/>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916" name="Google Shape;8916;p74"/>
          <p:cNvGrpSpPr/>
          <p:nvPr/>
        </p:nvGrpSpPr>
        <p:grpSpPr>
          <a:xfrm>
            <a:off x="830341" y="2307733"/>
            <a:ext cx="340168" cy="298978"/>
            <a:chOff x="892750" y="267400"/>
            <a:chExt cx="483125" cy="424625"/>
          </a:xfrm>
        </p:grpSpPr>
        <p:sp>
          <p:nvSpPr>
            <p:cNvPr id="8917" name="Google Shape;8917;p74"/>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8" name="Google Shape;8918;p74"/>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9" name="Google Shape;8919;p74"/>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0" name="Google Shape;8920;p74"/>
          <p:cNvGrpSpPr/>
          <p:nvPr/>
        </p:nvGrpSpPr>
        <p:grpSpPr>
          <a:xfrm>
            <a:off x="1268776" y="2287121"/>
            <a:ext cx="298996" cy="340204"/>
            <a:chOff x="1516475" y="238075"/>
            <a:chExt cx="424650" cy="483175"/>
          </a:xfrm>
        </p:grpSpPr>
        <p:sp>
          <p:nvSpPr>
            <p:cNvPr id="8921" name="Google Shape;8921;p74"/>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2" name="Google Shape;8922;p74"/>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3" name="Google Shape;8923;p74"/>
          <p:cNvGrpSpPr/>
          <p:nvPr/>
        </p:nvGrpSpPr>
        <p:grpSpPr>
          <a:xfrm>
            <a:off x="1661867" y="2367520"/>
            <a:ext cx="341488" cy="179405"/>
            <a:chOff x="2080675" y="352325"/>
            <a:chExt cx="485000" cy="254800"/>
          </a:xfrm>
        </p:grpSpPr>
        <p:sp>
          <p:nvSpPr>
            <p:cNvPr id="8924" name="Google Shape;8924;p74"/>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5" name="Google Shape;8925;p74"/>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6" name="Google Shape;8926;p74"/>
          <p:cNvGrpSpPr/>
          <p:nvPr/>
        </p:nvGrpSpPr>
        <p:grpSpPr>
          <a:xfrm>
            <a:off x="2111046" y="2287138"/>
            <a:ext cx="298996" cy="340168"/>
            <a:chOff x="2705375" y="238125"/>
            <a:chExt cx="424650" cy="483125"/>
          </a:xfrm>
        </p:grpSpPr>
        <p:sp>
          <p:nvSpPr>
            <p:cNvPr id="8927" name="Google Shape;8927;p74"/>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8" name="Google Shape;8928;p74"/>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9" name="Google Shape;8929;p74"/>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0" name="Google Shape;8930;p74"/>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1" name="Google Shape;8931;p74"/>
          <p:cNvGrpSpPr/>
          <p:nvPr/>
        </p:nvGrpSpPr>
        <p:grpSpPr>
          <a:xfrm>
            <a:off x="2527187" y="2287455"/>
            <a:ext cx="301161" cy="339535"/>
            <a:chOff x="3299850" y="238575"/>
            <a:chExt cx="427725" cy="482225"/>
          </a:xfrm>
        </p:grpSpPr>
        <p:sp>
          <p:nvSpPr>
            <p:cNvPr id="8932" name="Google Shape;8932;p74"/>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3" name="Google Shape;8933;p74"/>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4" name="Google Shape;8934;p74"/>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5" name="Google Shape;8935;p74"/>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6" name="Google Shape;8936;p74"/>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7" name="Google Shape;8937;p74"/>
          <p:cNvGrpSpPr/>
          <p:nvPr/>
        </p:nvGrpSpPr>
        <p:grpSpPr>
          <a:xfrm>
            <a:off x="2914108" y="2287138"/>
            <a:ext cx="352455" cy="340168"/>
            <a:chOff x="3857225" y="238125"/>
            <a:chExt cx="500575" cy="483125"/>
          </a:xfrm>
        </p:grpSpPr>
        <p:sp>
          <p:nvSpPr>
            <p:cNvPr id="8938" name="Google Shape;8938;p74"/>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9" name="Google Shape;8939;p74"/>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0" name="Google Shape;8940;p74"/>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1" name="Google Shape;8941;p74"/>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2" name="Google Shape;8942;p74"/>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3" name="Google Shape;8943;p74"/>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4" name="Google Shape;8944;p74"/>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45" name="Google Shape;8945;p74"/>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46" name="Google Shape;8946;p74"/>
          <p:cNvGrpSpPr/>
          <p:nvPr/>
        </p:nvGrpSpPr>
        <p:grpSpPr>
          <a:xfrm>
            <a:off x="3760885" y="2287165"/>
            <a:ext cx="340186" cy="340116"/>
            <a:chOff x="5053900" y="238200"/>
            <a:chExt cx="483150" cy="483050"/>
          </a:xfrm>
        </p:grpSpPr>
        <p:sp>
          <p:nvSpPr>
            <p:cNvPr id="8947" name="Google Shape;8947;p74"/>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8" name="Google Shape;8948;p74"/>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9" name="Google Shape;8949;p74"/>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0" name="Google Shape;8950;p74"/>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51" name="Google Shape;8951;p74"/>
          <p:cNvGrpSpPr/>
          <p:nvPr/>
        </p:nvGrpSpPr>
        <p:grpSpPr>
          <a:xfrm>
            <a:off x="4174835" y="2287138"/>
            <a:ext cx="340168" cy="340168"/>
            <a:chOff x="5648375" y="238125"/>
            <a:chExt cx="483125" cy="483125"/>
          </a:xfrm>
        </p:grpSpPr>
        <p:sp>
          <p:nvSpPr>
            <p:cNvPr id="8952" name="Google Shape;8952;p74"/>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3" name="Google Shape;8953;p74"/>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4" name="Google Shape;8954;p74"/>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5" name="Google Shape;8955;p74"/>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6" name="Google Shape;8956;p74"/>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7" name="Google Shape;8957;p74"/>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8" name="Google Shape;8958;p74"/>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9" name="Google Shape;8959;p74"/>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0" name="Google Shape;8960;p74"/>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1" name="Google Shape;8961;p74"/>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2" name="Google Shape;8962;p74"/>
          <p:cNvGrpSpPr/>
          <p:nvPr/>
        </p:nvGrpSpPr>
        <p:grpSpPr>
          <a:xfrm>
            <a:off x="4591521" y="2287138"/>
            <a:ext cx="340168" cy="340168"/>
            <a:chOff x="6242825" y="238125"/>
            <a:chExt cx="483125" cy="483125"/>
          </a:xfrm>
        </p:grpSpPr>
        <p:sp>
          <p:nvSpPr>
            <p:cNvPr id="8963" name="Google Shape;8963;p74"/>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4" name="Google Shape;8964;p74"/>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5" name="Google Shape;8965;p74"/>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6" name="Google Shape;8966;p74"/>
          <p:cNvGrpSpPr/>
          <p:nvPr/>
        </p:nvGrpSpPr>
        <p:grpSpPr>
          <a:xfrm>
            <a:off x="828643" y="2727362"/>
            <a:ext cx="343566" cy="298943"/>
            <a:chOff x="889275" y="861850"/>
            <a:chExt cx="487950" cy="424575"/>
          </a:xfrm>
        </p:grpSpPr>
        <p:sp>
          <p:nvSpPr>
            <p:cNvPr id="8967" name="Google Shape;8967;p74"/>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8" name="Google Shape;8968;p74"/>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9" name="Google Shape;8969;p74"/>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0" name="Google Shape;8970;p74"/>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71" name="Google Shape;8971;p74"/>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2" name="Google Shape;8972;p74"/>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73" name="Google Shape;8973;p74"/>
          <p:cNvGrpSpPr/>
          <p:nvPr/>
        </p:nvGrpSpPr>
        <p:grpSpPr>
          <a:xfrm>
            <a:off x="2090460" y="2706749"/>
            <a:ext cx="340168" cy="340168"/>
            <a:chOff x="2676100" y="832575"/>
            <a:chExt cx="483125" cy="483125"/>
          </a:xfrm>
        </p:grpSpPr>
        <p:sp>
          <p:nvSpPr>
            <p:cNvPr id="8974" name="Google Shape;8974;p74"/>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5" name="Google Shape;8975;p74"/>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6" name="Google Shape;8976;p74"/>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77" name="Google Shape;8977;p74"/>
          <p:cNvGrpSpPr/>
          <p:nvPr/>
        </p:nvGrpSpPr>
        <p:grpSpPr>
          <a:xfrm>
            <a:off x="2501963" y="2706749"/>
            <a:ext cx="351610" cy="340168"/>
            <a:chOff x="3270550" y="832575"/>
            <a:chExt cx="499375" cy="483125"/>
          </a:xfrm>
        </p:grpSpPr>
        <p:sp>
          <p:nvSpPr>
            <p:cNvPr id="8978" name="Google Shape;8978;p74"/>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9" name="Google Shape;8979;p74"/>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0" name="Google Shape;8980;p74"/>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1" name="Google Shape;8981;p74"/>
          <p:cNvGrpSpPr/>
          <p:nvPr/>
        </p:nvGrpSpPr>
        <p:grpSpPr>
          <a:xfrm>
            <a:off x="3335925" y="2727300"/>
            <a:ext cx="344798" cy="299066"/>
            <a:chOff x="4452900" y="861750"/>
            <a:chExt cx="489700" cy="424750"/>
          </a:xfrm>
        </p:grpSpPr>
        <p:sp>
          <p:nvSpPr>
            <p:cNvPr id="8982" name="Google Shape;8982;p74"/>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3" name="Google Shape;8983;p74"/>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4" name="Google Shape;8984;p74"/>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5" name="Google Shape;8985;p74"/>
          <p:cNvGrpSpPr/>
          <p:nvPr/>
        </p:nvGrpSpPr>
        <p:grpSpPr>
          <a:xfrm>
            <a:off x="3753158" y="2706758"/>
            <a:ext cx="355641" cy="340151"/>
            <a:chOff x="5049750" y="832600"/>
            <a:chExt cx="505100" cy="483100"/>
          </a:xfrm>
        </p:grpSpPr>
        <p:sp>
          <p:nvSpPr>
            <p:cNvPr id="8986" name="Google Shape;8986;p74"/>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7" name="Google Shape;8987;p74"/>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88" name="Google Shape;8988;p74"/>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89" name="Google Shape;8989;p74"/>
          <p:cNvGrpSpPr/>
          <p:nvPr/>
        </p:nvGrpSpPr>
        <p:grpSpPr>
          <a:xfrm>
            <a:off x="4612107" y="2706749"/>
            <a:ext cx="298996" cy="340168"/>
            <a:chOff x="6272100" y="832575"/>
            <a:chExt cx="424650" cy="483125"/>
          </a:xfrm>
        </p:grpSpPr>
        <p:sp>
          <p:nvSpPr>
            <p:cNvPr id="8990" name="Google Shape;8990;p74"/>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1" name="Google Shape;8991;p74"/>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2" name="Google Shape;8992;p74"/>
          <p:cNvGrpSpPr/>
          <p:nvPr/>
        </p:nvGrpSpPr>
        <p:grpSpPr>
          <a:xfrm>
            <a:off x="2920243" y="2717381"/>
            <a:ext cx="340186" cy="318904"/>
            <a:chOff x="3865000" y="847675"/>
            <a:chExt cx="483150" cy="452925"/>
          </a:xfrm>
        </p:grpSpPr>
        <p:sp>
          <p:nvSpPr>
            <p:cNvPr id="8993" name="Google Shape;8993;p74"/>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4" name="Google Shape;8994;p74"/>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5" name="Google Shape;8995;p74"/>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6" name="Google Shape;8996;p74"/>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7" name="Google Shape;8997;p74"/>
          <p:cNvGrpSpPr/>
          <p:nvPr/>
        </p:nvGrpSpPr>
        <p:grpSpPr>
          <a:xfrm>
            <a:off x="830315" y="3125798"/>
            <a:ext cx="340221" cy="340186"/>
            <a:chOff x="893650" y="1428000"/>
            <a:chExt cx="483200" cy="483150"/>
          </a:xfrm>
        </p:grpSpPr>
        <p:sp>
          <p:nvSpPr>
            <p:cNvPr id="8998" name="Google Shape;8998;p74"/>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9" name="Google Shape;8999;p74"/>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0" name="Google Shape;9000;p74"/>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1" name="Google Shape;9001;p74"/>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02" name="Google Shape;9002;p74"/>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3" name="Google Shape;9003;p74"/>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04" name="Google Shape;9004;p74"/>
          <p:cNvGrpSpPr/>
          <p:nvPr/>
        </p:nvGrpSpPr>
        <p:grpSpPr>
          <a:xfrm>
            <a:off x="2084132" y="3146463"/>
            <a:ext cx="352825" cy="298855"/>
            <a:chOff x="2676100" y="1456375"/>
            <a:chExt cx="501100" cy="424450"/>
          </a:xfrm>
        </p:grpSpPr>
        <p:sp>
          <p:nvSpPr>
            <p:cNvPr id="9005" name="Google Shape;9005;p74"/>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6" name="Google Shape;9006;p74"/>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7" name="Google Shape;9007;p74"/>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08" name="Google Shape;9008;p74"/>
          <p:cNvGrpSpPr/>
          <p:nvPr/>
        </p:nvGrpSpPr>
        <p:grpSpPr>
          <a:xfrm>
            <a:off x="2507657" y="3125806"/>
            <a:ext cx="340221" cy="340168"/>
            <a:chOff x="3270475" y="1427025"/>
            <a:chExt cx="483200" cy="483125"/>
          </a:xfrm>
        </p:grpSpPr>
        <p:sp>
          <p:nvSpPr>
            <p:cNvPr id="9009" name="Google Shape;9009;p74"/>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0" name="Google Shape;9010;p74"/>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1" name="Google Shape;9011;p74"/>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12" name="Google Shape;9012;p74"/>
          <p:cNvGrpSpPr/>
          <p:nvPr/>
        </p:nvGrpSpPr>
        <p:grpSpPr>
          <a:xfrm>
            <a:off x="2918570" y="3125780"/>
            <a:ext cx="343530" cy="340221"/>
            <a:chOff x="3860250" y="1427025"/>
            <a:chExt cx="487900" cy="483200"/>
          </a:xfrm>
        </p:grpSpPr>
        <p:sp>
          <p:nvSpPr>
            <p:cNvPr id="9013" name="Google Shape;9013;p74"/>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4" name="Google Shape;9014;p74"/>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5" name="Google Shape;9015;p74"/>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16" name="Google Shape;9016;p74"/>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7" name="Google Shape;9017;p74"/>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18" name="Google Shape;9018;p74"/>
          <p:cNvGrpSpPr/>
          <p:nvPr/>
        </p:nvGrpSpPr>
        <p:grpSpPr>
          <a:xfrm>
            <a:off x="4174808" y="3125806"/>
            <a:ext cx="340221" cy="340168"/>
            <a:chOff x="5648375" y="1427025"/>
            <a:chExt cx="483200" cy="483125"/>
          </a:xfrm>
        </p:grpSpPr>
        <p:sp>
          <p:nvSpPr>
            <p:cNvPr id="9019" name="Google Shape;9019;p74"/>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0" name="Google Shape;9020;p74"/>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21" name="Google Shape;9021;p74"/>
          <p:cNvGrpSpPr/>
          <p:nvPr/>
        </p:nvGrpSpPr>
        <p:grpSpPr>
          <a:xfrm>
            <a:off x="4589294" y="3125789"/>
            <a:ext cx="344622" cy="340204"/>
            <a:chOff x="6238300" y="1426975"/>
            <a:chExt cx="489450" cy="483175"/>
          </a:xfrm>
        </p:grpSpPr>
        <p:sp>
          <p:nvSpPr>
            <p:cNvPr id="9022" name="Google Shape;9022;p74"/>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3" name="Google Shape;9023;p74"/>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4" name="Google Shape;9024;p74"/>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25" name="Google Shape;9025;p74"/>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26" name="Google Shape;9026;p74"/>
          <p:cNvGrpSpPr/>
          <p:nvPr/>
        </p:nvGrpSpPr>
        <p:grpSpPr>
          <a:xfrm>
            <a:off x="1248190" y="3544794"/>
            <a:ext cx="340168" cy="340186"/>
            <a:chOff x="1487200" y="2021475"/>
            <a:chExt cx="483125" cy="483150"/>
          </a:xfrm>
        </p:grpSpPr>
        <p:sp>
          <p:nvSpPr>
            <p:cNvPr id="9027" name="Google Shape;9027;p74"/>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8" name="Google Shape;9028;p74"/>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9" name="Google Shape;9029;p74"/>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0" name="Google Shape;9030;p74"/>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1" name="Google Shape;9031;p74"/>
          <p:cNvGrpSpPr/>
          <p:nvPr/>
        </p:nvGrpSpPr>
        <p:grpSpPr>
          <a:xfrm>
            <a:off x="1662527" y="3565398"/>
            <a:ext cx="340168" cy="298978"/>
            <a:chOff x="2081650" y="2050750"/>
            <a:chExt cx="483125" cy="424625"/>
          </a:xfrm>
        </p:grpSpPr>
        <p:sp>
          <p:nvSpPr>
            <p:cNvPr id="9032" name="Google Shape;9032;p74"/>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3" name="Google Shape;9033;p74"/>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4" name="Google Shape;9034;p74"/>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5" name="Google Shape;9035;p74"/>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6" name="Google Shape;9036;p74"/>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7" name="Google Shape;9037;p74"/>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8" name="Google Shape;9038;p74"/>
          <p:cNvGrpSpPr/>
          <p:nvPr/>
        </p:nvGrpSpPr>
        <p:grpSpPr>
          <a:xfrm>
            <a:off x="2090460" y="3588721"/>
            <a:ext cx="340168" cy="252332"/>
            <a:chOff x="2676100" y="2083800"/>
            <a:chExt cx="483125" cy="358375"/>
          </a:xfrm>
        </p:grpSpPr>
        <p:sp>
          <p:nvSpPr>
            <p:cNvPr id="9039" name="Google Shape;9039;p74"/>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0" name="Google Shape;9040;p74"/>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41" name="Google Shape;9041;p74"/>
          <p:cNvGrpSpPr/>
          <p:nvPr/>
        </p:nvGrpSpPr>
        <p:grpSpPr>
          <a:xfrm>
            <a:off x="2515974" y="3554766"/>
            <a:ext cx="323587" cy="320242"/>
            <a:chOff x="3282325" y="2035675"/>
            <a:chExt cx="459575" cy="454825"/>
          </a:xfrm>
        </p:grpSpPr>
        <p:sp>
          <p:nvSpPr>
            <p:cNvPr id="9042" name="Google Shape;9042;p74"/>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3" name="Google Shape;9043;p74"/>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4" name="Google Shape;9044;p74"/>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5" name="Google Shape;9045;p74"/>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46" name="Google Shape;9046;p74"/>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7" name="Google Shape;9047;p74"/>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48" name="Google Shape;9048;p74"/>
          <p:cNvGrpSpPr/>
          <p:nvPr/>
        </p:nvGrpSpPr>
        <p:grpSpPr>
          <a:xfrm>
            <a:off x="3760673" y="3544803"/>
            <a:ext cx="340608" cy="340168"/>
            <a:chOff x="5053900" y="2021500"/>
            <a:chExt cx="483750" cy="483125"/>
          </a:xfrm>
        </p:grpSpPr>
        <p:sp>
          <p:nvSpPr>
            <p:cNvPr id="9049" name="Google Shape;9049;p74"/>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0" name="Google Shape;9050;p74"/>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1" name="Google Shape;9051;p74"/>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2" name="Google Shape;9052;p74"/>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3" name="Google Shape;9053;p74"/>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4" name="Google Shape;9054;p74"/>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5" name="Google Shape;9055;p74"/>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6" name="Google Shape;9056;p74"/>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57" name="Google Shape;9057;p74"/>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58" name="Google Shape;9058;p74"/>
          <p:cNvGrpSpPr/>
          <p:nvPr/>
        </p:nvGrpSpPr>
        <p:grpSpPr>
          <a:xfrm>
            <a:off x="4585773" y="3547971"/>
            <a:ext cx="351663" cy="333831"/>
            <a:chOff x="6222125" y="2025975"/>
            <a:chExt cx="499450" cy="474125"/>
          </a:xfrm>
        </p:grpSpPr>
        <p:sp>
          <p:nvSpPr>
            <p:cNvPr id="9059" name="Google Shape;9059;p74"/>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0" name="Google Shape;9060;p74"/>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1" name="Google Shape;9061;p74"/>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62" name="Google Shape;9062;p74"/>
          <p:cNvGrpSpPr/>
          <p:nvPr/>
        </p:nvGrpSpPr>
        <p:grpSpPr>
          <a:xfrm>
            <a:off x="5043335" y="2364541"/>
            <a:ext cx="335504" cy="185953"/>
            <a:chOff x="896050" y="2725450"/>
            <a:chExt cx="476500" cy="264100"/>
          </a:xfrm>
        </p:grpSpPr>
        <p:sp>
          <p:nvSpPr>
            <p:cNvPr id="9063" name="Google Shape;9063;p74"/>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4" name="Google Shape;9064;p74"/>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5" name="Google Shape;9065;p74"/>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66" name="Google Shape;9066;p74"/>
          <p:cNvGrpSpPr/>
          <p:nvPr/>
        </p:nvGrpSpPr>
        <p:grpSpPr>
          <a:xfrm>
            <a:off x="5474075" y="2287425"/>
            <a:ext cx="340168" cy="340186"/>
            <a:chOff x="1487200" y="2615925"/>
            <a:chExt cx="483125" cy="483150"/>
          </a:xfrm>
        </p:grpSpPr>
        <p:sp>
          <p:nvSpPr>
            <p:cNvPr id="9067" name="Google Shape;9067;p74"/>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8" name="Google Shape;9068;p74"/>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9" name="Google Shape;9069;p74"/>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0" name="Google Shape;9070;p74"/>
          <p:cNvGrpSpPr/>
          <p:nvPr/>
        </p:nvGrpSpPr>
        <p:grpSpPr>
          <a:xfrm>
            <a:off x="5874024" y="2287425"/>
            <a:ext cx="353564" cy="340186"/>
            <a:chOff x="2077575" y="2615925"/>
            <a:chExt cx="502150" cy="483150"/>
          </a:xfrm>
        </p:grpSpPr>
        <p:sp>
          <p:nvSpPr>
            <p:cNvPr id="9071" name="Google Shape;9071;p74"/>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2" name="Google Shape;9072;p74"/>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3" name="Google Shape;9073;p74"/>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4" name="Google Shape;9074;p74"/>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5" name="Google Shape;9075;p74"/>
          <p:cNvGrpSpPr/>
          <p:nvPr/>
        </p:nvGrpSpPr>
        <p:grpSpPr>
          <a:xfrm>
            <a:off x="6297813" y="2303452"/>
            <a:ext cx="334536" cy="308132"/>
            <a:chOff x="2680100" y="2638725"/>
            <a:chExt cx="475125" cy="437625"/>
          </a:xfrm>
        </p:grpSpPr>
        <p:sp>
          <p:nvSpPr>
            <p:cNvPr id="9076" name="Google Shape;9076;p74"/>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7" name="Google Shape;9077;p74"/>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8" name="Google Shape;9078;p74"/>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9" name="Google Shape;9079;p74"/>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0" name="Google Shape;9080;p74"/>
          <p:cNvGrpSpPr/>
          <p:nvPr/>
        </p:nvGrpSpPr>
        <p:grpSpPr>
          <a:xfrm>
            <a:off x="6763452" y="2287425"/>
            <a:ext cx="239183" cy="340186"/>
            <a:chOff x="3342275" y="2615925"/>
            <a:chExt cx="339700" cy="483150"/>
          </a:xfrm>
        </p:grpSpPr>
        <p:sp>
          <p:nvSpPr>
            <p:cNvPr id="9081" name="Google Shape;9081;p74"/>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2" name="Google Shape;9082;p74"/>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83" name="Google Shape;9083;p74"/>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4" name="Google Shape;9084;p74"/>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5" name="Google Shape;9085;p74"/>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86" name="Google Shape;9086;p74"/>
          <p:cNvGrpSpPr/>
          <p:nvPr/>
        </p:nvGrpSpPr>
        <p:grpSpPr>
          <a:xfrm>
            <a:off x="5380655" y="3961361"/>
            <a:ext cx="339482" cy="339271"/>
            <a:chOff x="5648900" y="2616600"/>
            <a:chExt cx="482150" cy="481850"/>
          </a:xfrm>
        </p:grpSpPr>
        <p:sp>
          <p:nvSpPr>
            <p:cNvPr id="9087" name="Google Shape;9087;p74"/>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8" name="Google Shape;9088;p74"/>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9" name="Google Shape;9089;p74"/>
          <p:cNvGrpSpPr/>
          <p:nvPr/>
        </p:nvGrpSpPr>
        <p:grpSpPr>
          <a:xfrm>
            <a:off x="3699939" y="3968149"/>
            <a:ext cx="325626" cy="325694"/>
            <a:chOff x="6242825" y="2615925"/>
            <a:chExt cx="483125" cy="483225"/>
          </a:xfrm>
        </p:grpSpPr>
        <p:sp>
          <p:nvSpPr>
            <p:cNvPr id="9090" name="Google Shape;9090;p74"/>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1" name="Google Shape;9091;p74"/>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2" name="Google Shape;9092;p74"/>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3" name="Google Shape;9093;p74"/>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4" name="Google Shape;9094;p74"/>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95" name="Google Shape;9095;p74"/>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96" name="Google Shape;9096;p74"/>
          <p:cNvGrpSpPr/>
          <p:nvPr/>
        </p:nvGrpSpPr>
        <p:grpSpPr>
          <a:xfrm>
            <a:off x="5473116" y="2707036"/>
            <a:ext cx="342087" cy="340186"/>
            <a:chOff x="1487200" y="3210375"/>
            <a:chExt cx="485850" cy="483150"/>
          </a:xfrm>
        </p:grpSpPr>
        <p:sp>
          <p:nvSpPr>
            <p:cNvPr id="9097" name="Google Shape;9097;p74"/>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8" name="Google Shape;9098;p74"/>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9" name="Google Shape;9099;p74"/>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00" name="Google Shape;9100;p74"/>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1" name="Google Shape;9101;p74"/>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02" name="Google Shape;9102;p74"/>
          <p:cNvGrpSpPr/>
          <p:nvPr/>
        </p:nvGrpSpPr>
        <p:grpSpPr>
          <a:xfrm>
            <a:off x="6712475" y="2707027"/>
            <a:ext cx="341136" cy="340204"/>
            <a:chOff x="3269875" y="3210400"/>
            <a:chExt cx="484500" cy="483175"/>
          </a:xfrm>
        </p:grpSpPr>
        <p:sp>
          <p:nvSpPr>
            <p:cNvPr id="9103" name="Google Shape;9103;p74"/>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4" name="Google Shape;9104;p74"/>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5" name="Google Shape;9105;p74"/>
          <p:cNvGrpSpPr/>
          <p:nvPr/>
        </p:nvGrpSpPr>
        <p:grpSpPr>
          <a:xfrm>
            <a:off x="7211568" y="2706666"/>
            <a:ext cx="170216" cy="340925"/>
            <a:chOff x="3985700" y="3210375"/>
            <a:chExt cx="241750" cy="484200"/>
          </a:xfrm>
        </p:grpSpPr>
        <p:sp>
          <p:nvSpPr>
            <p:cNvPr id="9106" name="Google Shape;9106;p74"/>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7" name="Google Shape;9107;p74"/>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8" name="Google Shape;9108;p74"/>
          <p:cNvGrpSpPr/>
          <p:nvPr/>
        </p:nvGrpSpPr>
        <p:grpSpPr>
          <a:xfrm>
            <a:off x="7550838" y="2707678"/>
            <a:ext cx="339007" cy="338901"/>
            <a:chOff x="4460225" y="3211300"/>
            <a:chExt cx="481475" cy="481325"/>
          </a:xfrm>
        </p:grpSpPr>
        <p:sp>
          <p:nvSpPr>
            <p:cNvPr id="9109" name="Google Shape;9109;p74"/>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0" name="Google Shape;9110;p74"/>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11" name="Google Shape;9111;p74"/>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12" name="Google Shape;9112;p74"/>
          <p:cNvGrpSpPr/>
          <p:nvPr/>
        </p:nvGrpSpPr>
        <p:grpSpPr>
          <a:xfrm>
            <a:off x="5824496" y="3990669"/>
            <a:ext cx="342034" cy="280654"/>
            <a:chOff x="5647000" y="3252650"/>
            <a:chExt cx="485775" cy="398600"/>
          </a:xfrm>
        </p:grpSpPr>
        <p:sp>
          <p:nvSpPr>
            <p:cNvPr id="9113" name="Google Shape;9113;p74"/>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4" name="Google Shape;9114;p74"/>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5" name="Google Shape;9115;p74"/>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6" name="Google Shape;9116;p74"/>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7" name="Google Shape;9117;p74"/>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18" name="Google Shape;9118;p74"/>
          <p:cNvGrpSpPr/>
          <p:nvPr/>
        </p:nvGrpSpPr>
        <p:grpSpPr>
          <a:xfrm>
            <a:off x="4129937" y="3996769"/>
            <a:ext cx="326536" cy="268454"/>
            <a:chOff x="6242450" y="3252800"/>
            <a:chExt cx="484475" cy="398300"/>
          </a:xfrm>
        </p:grpSpPr>
        <p:sp>
          <p:nvSpPr>
            <p:cNvPr id="9119" name="Google Shape;9119;p74"/>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0" name="Google Shape;9120;p74"/>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1" name="Google Shape;9121;p74"/>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2" name="Google Shape;9122;p74"/>
          <p:cNvGrpSpPr/>
          <p:nvPr/>
        </p:nvGrpSpPr>
        <p:grpSpPr>
          <a:xfrm>
            <a:off x="5061598" y="3126102"/>
            <a:ext cx="298978" cy="340168"/>
            <a:chOff x="922025" y="3804850"/>
            <a:chExt cx="424625" cy="483125"/>
          </a:xfrm>
        </p:grpSpPr>
        <p:sp>
          <p:nvSpPr>
            <p:cNvPr id="9123" name="Google Shape;9123;p74"/>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4" name="Google Shape;9124;p74"/>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25" name="Google Shape;9125;p74"/>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26" name="Google Shape;9126;p74"/>
          <p:cNvGrpSpPr/>
          <p:nvPr/>
        </p:nvGrpSpPr>
        <p:grpSpPr>
          <a:xfrm>
            <a:off x="5894327" y="3126102"/>
            <a:ext cx="312955" cy="340168"/>
            <a:chOff x="2100300" y="3804850"/>
            <a:chExt cx="444475" cy="483125"/>
          </a:xfrm>
        </p:grpSpPr>
        <p:sp>
          <p:nvSpPr>
            <p:cNvPr id="9127" name="Google Shape;9127;p74"/>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8" name="Google Shape;9128;p74"/>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9" name="Google Shape;9129;p74"/>
          <p:cNvGrpSpPr/>
          <p:nvPr/>
        </p:nvGrpSpPr>
        <p:grpSpPr>
          <a:xfrm>
            <a:off x="6317950" y="3126102"/>
            <a:ext cx="294261" cy="340168"/>
            <a:chOff x="2708700" y="3804850"/>
            <a:chExt cx="417925" cy="483125"/>
          </a:xfrm>
        </p:grpSpPr>
        <p:sp>
          <p:nvSpPr>
            <p:cNvPr id="9130" name="Google Shape;9130;p74"/>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1" name="Google Shape;9131;p74"/>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2" name="Google Shape;9132;p74"/>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3" name="Google Shape;9133;p74"/>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34" name="Google Shape;9134;p74"/>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5" name="Google Shape;9135;p74"/>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36" name="Google Shape;9136;p74"/>
          <p:cNvGrpSpPr/>
          <p:nvPr/>
        </p:nvGrpSpPr>
        <p:grpSpPr>
          <a:xfrm>
            <a:off x="7554825" y="3127378"/>
            <a:ext cx="331033" cy="337616"/>
            <a:chOff x="4467450" y="3808475"/>
            <a:chExt cx="470150" cy="479500"/>
          </a:xfrm>
        </p:grpSpPr>
        <p:sp>
          <p:nvSpPr>
            <p:cNvPr id="9137" name="Google Shape;9137;p74"/>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8" name="Google Shape;9138;p74"/>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9" name="Google Shape;9139;p74"/>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0" name="Google Shape;9140;p74"/>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1" name="Google Shape;9141;p74"/>
          <p:cNvGrpSpPr/>
          <p:nvPr/>
        </p:nvGrpSpPr>
        <p:grpSpPr>
          <a:xfrm>
            <a:off x="7975172" y="3126102"/>
            <a:ext cx="340186" cy="340168"/>
            <a:chOff x="5053900" y="3804850"/>
            <a:chExt cx="483150" cy="483125"/>
          </a:xfrm>
        </p:grpSpPr>
        <p:sp>
          <p:nvSpPr>
            <p:cNvPr id="9142" name="Google Shape;9142;p74"/>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3" name="Google Shape;9143;p74"/>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4" name="Google Shape;9144;p74"/>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5" name="Google Shape;9145;p74"/>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6" name="Google Shape;9146;p74"/>
          <p:cNvGrpSpPr/>
          <p:nvPr/>
        </p:nvGrpSpPr>
        <p:grpSpPr>
          <a:xfrm>
            <a:off x="6270890" y="3960912"/>
            <a:ext cx="340168" cy="340168"/>
            <a:chOff x="5648375" y="3804850"/>
            <a:chExt cx="483125" cy="483125"/>
          </a:xfrm>
        </p:grpSpPr>
        <p:sp>
          <p:nvSpPr>
            <p:cNvPr id="9147" name="Google Shape;9147;p74"/>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8" name="Google Shape;9148;p74"/>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9" name="Google Shape;9149;p74"/>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0" name="Google Shape;9150;p74"/>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1" name="Google Shape;9151;p74"/>
          <p:cNvGrpSpPr/>
          <p:nvPr/>
        </p:nvGrpSpPr>
        <p:grpSpPr>
          <a:xfrm>
            <a:off x="4560845" y="3973272"/>
            <a:ext cx="280923" cy="315449"/>
            <a:chOff x="6276025" y="3812400"/>
            <a:chExt cx="416800" cy="468025"/>
          </a:xfrm>
        </p:grpSpPr>
        <p:sp>
          <p:nvSpPr>
            <p:cNvPr id="9152" name="Google Shape;9152;p74"/>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3" name="Google Shape;9153;p74"/>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4" name="Google Shape;9154;p74"/>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5" name="Google Shape;9155;p74"/>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6" name="Google Shape;9156;p74"/>
          <p:cNvGrpSpPr/>
          <p:nvPr/>
        </p:nvGrpSpPr>
        <p:grpSpPr>
          <a:xfrm>
            <a:off x="5039779" y="3545089"/>
            <a:ext cx="342615" cy="340186"/>
            <a:chOff x="890400" y="4399350"/>
            <a:chExt cx="486600" cy="483150"/>
          </a:xfrm>
        </p:grpSpPr>
        <p:sp>
          <p:nvSpPr>
            <p:cNvPr id="9157" name="Google Shape;9157;p74"/>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8" name="Google Shape;9158;p74"/>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9" name="Google Shape;9159;p74"/>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0" name="Google Shape;9160;p74"/>
          <p:cNvGrpSpPr/>
          <p:nvPr/>
        </p:nvGrpSpPr>
        <p:grpSpPr>
          <a:xfrm>
            <a:off x="5474075" y="3560368"/>
            <a:ext cx="340168" cy="309628"/>
            <a:chOff x="1487200" y="4421025"/>
            <a:chExt cx="483125" cy="439750"/>
          </a:xfrm>
        </p:grpSpPr>
        <p:sp>
          <p:nvSpPr>
            <p:cNvPr id="9161" name="Google Shape;9161;p74"/>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2" name="Google Shape;9162;p74"/>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3" name="Google Shape;9163;p74"/>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4" name="Google Shape;9164;p74"/>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5" name="Google Shape;9165;p74"/>
          <p:cNvGrpSpPr/>
          <p:nvPr/>
        </p:nvGrpSpPr>
        <p:grpSpPr>
          <a:xfrm>
            <a:off x="5878353" y="3545107"/>
            <a:ext cx="344903" cy="340151"/>
            <a:chOff x="2079300" y="4399325"/>
            <a:chExt cx="489850" cy="483100"/>
          </a:xfrm>
        </p:grpSpPr>
        <p:sp>
          <p:nvSpPr>
            <p:cNvPr id="9166" name="Google Shape;9166;p74"/>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7" name="Google Shape;9167;p74"/>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68" name="Google Shape;9168;p74"/>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69" name="Google Shape;9169;p74"/>
          <p:cNvGrpSpPr/>
          <p:nvPr/>
        </p:nvGrpSpPr>
        <p:grpSpPr>
          <a:xfrm>
            <a:off x="6744925" y="3545107"/>
            <a:ext cx="276236" cy="340151"/>
            <a:chOff x="3316000" y="4399325"/>
            <a:chExt cx="392325" cy="483100"/>
          </a:xfrm>
        </p:grpSpPr>
        <p:sp>
          <p:nvSpPr>
            <p:cNvPr id="9170" name="Google Shape;9170;p7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1" name="Google Shape;9171;p7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72" name="Google Shape;9172;p74"/>
          <p:cNvGrpSpPr/>
          <p:nvPr/>
        </p:nvGrpSpPr>
        <p:grpSpPr>
          <a:xfrm>
            <a:off x="7169665" y="3545089"/>
            <a:ext cx="254022" cy="340186"/>
            <a:chOff x="3926225" y="4399275"/>
            <a:chExt cx="360775" cy="483150"/>
          </a:xfrm>
        </p:grpSpPr>
        <p:sp>
          <p:nvSpPr>
            <p:cNvPr id="9173" name="Google Shape;9173;p7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4" name="Google Shape;9174;p7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75" name="Google Shape;9175;p74"/>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76" name="Google Shape;9176;p74"/>
          <p:cNvGrpSpPr/>
          <p:nvPr/>
        </p:nvGrpSpPr>
        <p:grpSpPr>
          <a:xfrm>
            <a:off x="7975224" y="3545151"/>
            <a:ext cx="340080" cy="340063"/>
            <a:chOff x="5053975" y="4399375"/>
            <a:chExt cx="483000" cy="482975"/>
          </a:xfrm>
        </p:grpSpPr>
        <p:sp>
          <p:nvSpPr>
            <p:cNvPr id="9177" name="Google Shape;9177;p74"/>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8" name="Google Shape;9178;p74"/>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9" name="Google Shape;9179;p74"/>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0" name="Google Shape;9180;p74"/>
          <p:cNvGrpSpPr/>
          <p:nvPr/>
        </p:nvGrpSpPr>
        <p:grpSpPr>
          <a:xfrm>
            <a:off x="6715417" y="3960912"/>
            <a:ext cx="340168" cy="340168"/>
            <a:chOff x="5648375" y="4399300"/>
            <a:chExt cx="483125" cy="483125"/>
          </a:xfrm>
        </p:grpSpPr>
        <p:sp>
          <p:nvSpPr>
            <p:cNvPr id="9181" name="Google Shape;9181;p74"/>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2" name="Google Shape;9182;p74"/>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3" name="Google Shape;9183;p74"/>
          <p:cNvGrpSpPr/>
          <p:nvPr/>
        </p:nvGrpSpPr>
        <p:grpSpPr>
          <a:xfrm>
            <a:off x="4946140" y="3979624"/>
            <a:ext cx="330007" cy="302744"/>
            <a:chOff x="6239575" y="4416275"/>
            <a:chExt cx="489625" cy="449175"/>
          </a:xfrm>
        </p:grpSpPr>
        <p:sp>
          <p:nvSpPr>
            <p:cNvPr id="9184" name="Google Shape;9184;p74"/>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5" name="Google Shape;9185;p74"/>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6" name="Google Shape;9186;p74"/>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7" name="Google Shape;9187;p74"/>
          <p:cNvGrpSpPr/>
          <p:nvPr/>
        </p:nvGrpSpPr>
        <p:grpSpPr>
          <a:xfrm>
            <a:off x="2049419" y="3976879"/>
            <a:ext cx="308234" cy="308234"/>
            <a:chOff x="892750" y="4993750"/>
            <a:chExt cx="483125" cy="483125"/>
          </a:xfrm>
        </p:grpSpPr>
        <p:sp>
          <p:nvSpPr>
            <p:cNvPr id="9188" name="Google Shape;9188;p74"/>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9" name="Google Shape;9189;p74"/>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0" name="Google Shape;9190;p74"/>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1" name="Google Shape;9191;p74"/>
          <p:cNvGrpSpPr/>
          <p:nvPr/>
        </p:nvGrpSpPr>
        <p:grpSpPr>
          <a:xfrm>
            <a:off x="853427" y="3984006"/>
            <a:ext cx="293982" cy="293982"/>
            <a:chOff x="2676100" y="4993750"/>
            <a:chExt cx="483125" cy="483125"/>
          </a:xfrm>
        </p:grpSpPr>
        <p:sp>
          <p:nvSpPr>
            <p:cNvPr id="9192" name="Google Shape;9192;p74"/>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3" name="Google Shape;9193;p74"/>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4" name="Google Shape;9194;p74"/>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5" name="Google Shape;9195;p74"/>
          <p:cNvGrpSpPr/>
          <p:nvPr/>
        </p:nvGrpSpPr>
        <p:grpSpPr>
          <a:xfrm>
            <a:off x="3287244" y="3976879"/>
            <a:ext cx="308234" cy="308234"/>
            <a:chOff x="3270550" y="4993750"/>
            <a:chExt cx="483125" cy="483125"/>
          </a:xfrm>
        </p:grpSpPr>
        <p:sp>
          <p:nvSpPr>
            <p:cNvPr id="9196" name="Google Shape;9196;p74"/>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7" name="Google Shape;9197;p74"/>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8" name="Google Shape;9198;p74"/>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9" name="Google Shape;9199;p74"/>
          <p:cNvGrpSpPr/>
          <p:nvPr/>
        </p:nvGrpSpPr>
        <p:grpSpPr>
          <a:xfrm>
            <a:off x="1271279" y="3983960"/>
            <a:ext cx="293997" cy="294073"/>
            <a:chOff x="4459450" y="4993700"/>
            <a:chExt cx="483150" cy="483275"/>
          </a:xfrm>
        </p:grpSpPr>
        <p:sp>
          <p:nvSpPr>
            <p:cNvPr id="9200" name="Google Shape;9200;p74"/>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1" name="Google Shape;9201;p74"/>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2" name="Google Shape;9202;p74"/>
          <p:cNvGrpSpPr/>
          <p:nvPr/>
        </p:nvGrpSpPr>
        <p:grpSpPr>
          <a:xfrm>
            <a:off x="2462028" y="3976879"/>
            <a:ext cx="308234" cy="308234"/>
            <a:chOff x="1487200" y="4993750"/>
            <a:chExt cx="483125" cy="483125"/>
          </a:xfrm>
        </p:grpSpPr>
        <p:sp>
          <p:nvSpPr>
            <p:cNvPr id="9203" name="Google Shape;9203;p74"/>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4" name="Google Shape;9204;p74"/>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5" name="Google Shape;9205;p74"/>
          <p:cNvGrpSpPr/>
          <p:nvPr/>
        </p:nvGrpSpPr>
        <p:grpSpPr>
          <a:xfrm>
            <a:off x="2874638" y="3976879"/>
            <a:ext cx="308234" cy="308234"/>
            <a:chOff x="2081650" y="4993750"/>
            <a:chExt cx="483125" cy="483125"/>
          </a:xfrm>
        </p:grpSpPr>
        <p:sp>
          <p:nvSpPr>
            <p:cNvPr id="9206" name="Google Shape;9206;p74"/>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7" name="Google Shape;9207;p74"/>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8" name="Google Shape;9208;p74"/>
          <p:cNvGrpSpPr/>
          <p:nvPr/>
        </p:nvGrpSpPr>
        <p:grpSpPr>
          <a:xfrm>
            <a:off x="1651280" y="3983960"/>
            <a:ext cx="293997" cy="294073"/>
            <a:chOff x="5053900" y="4993700"/>
            <a:chExt cx="483150" cy="483275"/>
          </a:xfrm>
        </p:grpSpPr>
        <p:sp>
          <p:nvSpPr>
            <p:cNvPr id="9209" name="Google Shape;9209;p74"/>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0" name="Google Shape;9210;p74"/>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11" name="Google Shape;9211;p7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212" name="Google Shape;9212;p74"/>
          <p:cNvGrpSpPr/>
          <p:nvPr/>
        </p:nvGrpSpPr>
        <p:grpSpPr>
          <a:xfrm>
            <a:off x="7159962" y="3960299"/>
            <a:ext cx="195401" cy="341395"/>
            <a:chOff x="1426400" y="1814750"/>
            <a:chExt cx="407850" cy="712575"/>
          </a:xfrm>
        </p:grpSpPr>
        <p:sp>
          <p:nvSpPr>
            <p:cNvPr id="9213" name="Google Shape;9213;p74"/>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4"/>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4"/>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74"/>
          <p:cNvGrpSpPr/>
          <p:nvPr/>
        </p:nvGrpSpPr>
        <p:grpSpPr>
          <a:xfrm>
            <a:off x="7494377" y="3991261"/>
            <a:ext cx="279423" cy="279471"/>
            <a:chOff x="1910075" y="2021700"/>
            <a:chExt cx="583225" cy="583325"/>
          </a:xfrm>
        </p:grpSpPr>
        <p:sp>
          <p:nvSpPr>
            <p:cNvPr id="9217" name="Google Shape;9217;p74"/>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74"/>
          <p:cNvGrpSpPr/>
          <p:nvPr/>
        </p:nvGrpSpPr>
        <p:grpSpPr>
          <a:xfrm>
            <a:off x="7912814" y="4026678"/>
            <a:ext cx="392874" cy="208636"/>
            <a:chOff x="2749275" y="2099575"/>
            <a:chExt cx="820025" cy="435475"/>
          </a:xfrm>
        </p:grpSpPr>
        <p:sp>
          <p:nvSpPr>
            <p:cNvPr id="9221" name="Google Shape;9221;p74"/>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4"/>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4"/>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28"/>
        <p:cNvGrpSpPr/>
        <p:nvPr/>
      </p:nvGrpSpPr>
      <p:grpSpPr>
        <a:xfrm>
          <a:off x="0" y="0"/>
          <a:ext cx="0" cy="0"/>
          <a:chOff x="0" y="0"/>
          <a:chExt cx="0" cy="0"/>
        </a:xfrm>
      </p:grpSpPr>
      <p:sp>
        <p:nvSpPr>
          <p:cNvPr id="9229" name="Google Shape;9229;p75"/>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5"/>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5"/>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2" name="Google Shape;9232;p75"/>
          <p:cNvGrpSpPr/>
          <p:nvPr/>
        </p:nvGrpSpPr>
        <p:grpSpPr>
          <a:xfrm>
            <a:off x="2987728" y="1340982"/>
            <a:ext cx="371882" cy="373766"/>
            <a:chOff x="-41270450" y="1973375"/>
            <a:chExt cx="315850" cy="317450"/>
          </a:xfrm>
        </p:grpSpPr>
        <p:sp>
          <p:nvSpPr>
            <p:cNvPr id="9233" name="Google Shape;9233;p75"/>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5"/>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5"/>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5"/>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75"/>
          <p:cNvGrpSpPr/>
          <p:nvPr/>
        </p:nvGrpSpPr>
        <p:grpSpPr>
          <a:xfrm>
            <a:off x="3005407" y="1787939"/>
            <a:ext cx="395871" cy="372088"/>
            <a:chOff x="-41291625" y="2339025"/>
            <a:chExt cx="336225" cy="316025"/>
          </a:xfrm>
        </p:grpSpPr>
        <p:sp>
          <p:nvSpPr>
            <p:cNvPr id="9238" name="Google Shape;9238;p75"/>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5"/>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0" name="Google Shape;9240;p75"/>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5"/>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5"/>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5"/>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5"/>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5"/>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6" name="Google Shape;9246;p75"/>
          <p:cNvGrpSpPr/>
          <p:nvPr/>
        </p:nvGrpSpPr>
        <p:grpSpPr>
          <a:xfrm>
            <a:off x="1229534" y="1312990"/>
            <a:ext cx="396931" cy="373147"/>
            <a:chOff x="-42804750" y="1949600"/>
            <a:chExt cx="337125" cy="316925"/>
          </a:xfrm>
        </p:grpSpPr>
        <p:sp>
          <p:nvSpPr>
            <p:cNvPr id="9247" name="Google Shape;9247;p75"/>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5"/>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5"/>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5"/>
          <p:cNvGrpSpPr/>
          <p:nvPr/>
        </p:nvGrpSpPr>
        <p:grpSpPr>
          <a:xfrm>
            <a:off x="1292211" y="1765686"/>
            <a:ext cx="335706" cy="364258"/>
            <a:chOff x="-42778750" y="2320125"/>
            <a:chExt cx="285125" cy="309375"/>
          </a:xfrm>
        </p:grpSpPr>
        <p:sp>
          <p:nvSpPr>
            <p:cNvPr id="9251" name="Google Shape;9251;p75"/>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5"/>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75"/>
          <p:cNvGrpSpPr/>
          <p:nvPr/>
        </p:nvGrpSpPr>
        <p:grpSpPr>
          <a:xfrm>
            <a:off x="1269879" y="2212691"/>
            <a:ext cx="375591" cy="374678"/>
            <a:chOff x="-42796875" y="2680675"/>
            <a:chExt cx="319000" cy="318225"/>
          </a:xfrm>
        </p:grpSpPr>
        <p:sp>
          <p:nvSpPr>
            <p:cNvPr id="9254" name="Google Shape;9254;p75"/>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5"/>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5"/>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5"/>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5"/>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9" name="Google Shape;9259;p75"/>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5"/>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5"/>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5"/>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3" name="Google Shape;9263;p75"/>
          <p:cNvGrpSpPr/>
          <p:nvPr/>
        </p:nvGrpSpPr>
        <p:grpSpPr>
          <a:xfrm>
            <a:off x="2168150" y="3090966"/>
            <a:ext cx="390426" cy="369586"/>
            <a:chOff x="-39055650" y="2315975"/>
            <a:chExt cx="331600" cy="313900"/>
          </a:xfrm>
        </p:grpSpPr>
        <p:sp>
          <p:nvSpPr>
            <p:cNvPr id="9264" name="Google Shape;9264;p75"/>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5"/>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6" name="Google Shape;9266;p75"/>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5"/>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8" name="Google Shape;9268;p75"/>
          <p:cNvGrpSpPr/>
          <p:nvPr/>
        </p:nvGrpSpPr>
        <p:grpSpPr>
          <a:xfrm>
            <a:off x="1659816" y="1313166"/>
            <a:ext cx="380241" cy="371793"/>
            <a:chOff x="-42430625" y="1949750"/>
            <a:chExt cx="322950" cy="315775"/>
          </a:xfrm>
        </p:grpSpPr>
        <p:sp>
          <p:nvSpPr>
            <p:cNvPr id="9269" name="Google Shape;9269;p75"/>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5"/>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5"/>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5"/>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3" name="Google Shape;9273;p75"/>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5"/>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5"/>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5"/>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5"/>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5"/>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9" name="Google Shape;9279;p75"/>
          <p:cNvGrpSpPr/>
          <p:nvPr/>
        </p:nvGrpSpPr>
        <p:grpSpPr>
          <a:xfrm>
            <a:off x="2623344" y="3089112"/>
            <a:ext cx="372824" cy="372058"/>
            <a:chOff x="-38686275" y="2314400"/>
            <a:chExt cx="316650" cy="316000"/>
          </a:xfrm>
        </p:grpSpPr>
        <p:sp>
          <p:nvSpPr>
            <p:cNvPr id="9280" name="Google Shape;9280;p75"/>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5"/>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75"/>
          <p:cNvGrpSpPr/>
          <p:nvPr/>
        </p:nvGrpSpPr>
        <p:grpSpPr>
          <a:xfrm>
            <a:off x="2621946" y="3581152"/>
            <a:ext cx="375620" cy="373736"/>
            <a:chOff x="-38686275" y="2682250"/>
            <a:chExt cx="319025" cy="317425"/>
          </a:xfrm>
        </p:grpSpPr>
        <p:sp>
          <p:nvSpPr>
            <p:cNvPr id="9283" name="Google Shape;9283;p75"/>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5"/>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75"/>
          <p:cNvGrpSpPr/>
          <p:nvPr/>
        </p:nvGrpSpPr>
        <p:grpSpPr>
          <a:xfrm>
            <a:off x="3940328" y="3579695"/>
            <a:ext cx="391368" cy="376650"/>
            <a:chOff x="-37534750" y="2668075"/>
            <a:chExt cx="332400" cy="319900"/>
          </a:xfrm>
        </p:grpSpPr>
        <p:sp>
          <p:nvSpPr>
            <p:cNvPr id="9286" name="Google Shape;9286;p75"/>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5"/>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8" name="Google Shape;9288;p75"/>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9" name="Google Shape;9289;p75"/>
          <p:cNvGrpSpPr/>
          <p:nvPr/>
        </p:nvGrpSpPr>
        <p:grpSpPr>
          <a:xfrm>
            <a:off x="2131694" y="1760829"/>
            <a:ext cx="375591" cy="374060"/>
            <a:chOff x="-42062025" y="2316000"/>
            <a:chExt cx="319000" cy="317700"/>
          </a:xfrm>
        </p:grpSpPr>
        <p:sp>
          <p:nvSpPr>
            <p:cNvPr id="9290" name="Google Shape;9290;p75"/>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5"/>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2" name="Google Shape;9292;p75"/>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75"/>
          <p:cNvGrpSpPr/>
          <p:nvPr/>
        </p:nvGrpSpPr>
        <p:grpSpPr>
          <a:xfrm>
            <a:off x="876569" y="2671933"/>
            <a:ext cx="330143" cy="368173"/>
            <a:chOff x="-40150450" y="1977325"/>
            <a:chExt cx="280400" cy="312700"/>
          </a:xfrm>
        </p:grpSpPr>
        <p:sp>
          <p:nvSpPr>
            <p:cNvPr id="9294" name="Google Shape;9294;p75"/>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5"/>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5"/>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5"/>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5"/>
          <p:cNvGrpSpPr/>
          <p:nvPr/>
        </p:nvGrpSpPr>
        <p:grpSpPr>
          <a:xfrm>
            <a:off x="870534" y="3131151"/>
            <a:ext cx="342211" cy="372824"/>
            <a:chOff x="-40160700" y="2339625"/>
            <a:chExt cx="290650" cy="316650"/>
          </a:xfrm>
        </p:grpSpPr>
        <p:sp>
          <p:nvSpPr>
            <p:cNvPr id="9299" name="Google Shape;9299;p75"/>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5"/>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5"/>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5"/>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75"/>
          <p:cNvGrpSpPr/>
          <p:nvPr/>
        </p:nvGrpSpPr>
        <p:grpSpPr>
          <a:xfrm>
            <a:off x="852359" y="3581608"/>
            <a:ext cx="375591" cy="372824"/>
            <a:chOff x="-40171725" y="2705875"/>
            <a:chExt cx="319000" cy="316650"/>
          </a:xfrm>
        </p:grpSpPr>
        <p:sp>
          <p:nvSpPr>
            <p:cNvPr id="9304" name="Google Shape;9304;p75"/>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5"/>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75"/>
          <p:cNvGrpSpPr/>
          <p:nvPr/>
        </p:nvGrpSpPr>
        <p:grpSpPr>
          <a:xfrm>
            <a:off x="3109957" y="2656064"/>
            <a:ext cx="272686" cy="373766"/>
            <a:chOff x="-38275925" y="1946600"/>
            <a:chExt cx="231600" cy="317450"/>
          </a:xfrm>
        </p:grpSpPr>
        <p:sp>
          <p:nvSpPr>
            <p:cNvPr id="9307" name="Google Shape;9307;p75"/>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5"/>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9" name="Google Shape;9309;p75"/>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5"/>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1" name="Google Shape;9311;p75"/>
          <p:cNvGrpSpPr/>
          <p:nvPr/>
        </p:nvGrpSpPr>
        <p:grpSpPr>
          <a:xfrm>
            <a:off x="2173841" y="4053505"/>
            <a:ext cx="382096" cy="371911"/>
            <a:chOff x="-37190575" y="1951325"/>
            <a:chExt cx="324525" cy="315875"/>
          </a:xfrm>
        </p:grpSpPr>
        <p:sp>
          <p:nvSpPr>
            <p:cNvPr id="9312" name="Google Shape;9312;p75"/>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5"/>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5"/>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5"/>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5"/>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7" name="Google Shape;9317;p75"/>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8" name="Google Shape;9318;p75"/>
          <p:cNvGrpSpPr/>
          <p:nvPr/>
        </p:nvGrpSpPr>
        <p:grpSpPr>
          <a:xfrm>
            <a:off x="2574144" y="1839656"/>
            <a:ext cx="373736" cy="293055"/>
            <a:chOff x="-41694200" y="2382950"/>
            <a:chExt cx="317425" cy="248900"/>
          </a:xfrm>
        </p:grpSpPr>
        <p:sp>
          <p:nvSpPr>
            <p:cNvPr id="9319" name="Google Shape;9319;p75"/>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5"/>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75"/>
          <p:cNvGrpSpPr/>
          <p:nvPr/>
        </p:nvGrpSpPr>
        <p:grpSpPr>
          <a:xfrm>
            <a:off x="2570967" y="2192964"/>
            <a:ext cx="375591" cy="373766"/>
            <a:chOff x="-41695775" y="2683025"/>
            <a:chExt cx="319000" cy="317450"/>
          </a:xfrm>
        </p:grpSpPr>
        <p:sp>
          <p:nvSpPr>
            <p:cNvPr id="9322" name="Google Shape;9322;p75"/>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5"/>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5"/>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75"/>
          <p:cNvGrpSpPr/>
          <p:nvPr/>
        </p:nvGrpSpPr>
        <p:grpSpPr>
          <a:xfrm>
            <a:off x="1313266" y="2685734"/>
            <a:ext cx="342211" cy="375620"/>
            <a:chOff x="-39792875" y="1971800"/>
            <a:chExt cx="290650" cy="319025"/>
          </a:xfrm>
        </p:grpSpPr>
        <p:sp>
          <p:nvSpPr>
            <p:cNvPr id="9326" name="Google Shape;9326;p75"/>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5"/>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8" name="Google Shape;9328;p75"/>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9" name="Google Shape;9329;p75"/>
          <p:cNvGrpSpPr/>
          <p:nvPr/>
        </p:nvGrpSpPr>
        <p:grpSpPr>
          <a:xfrm>
            <a:off x="3490328" y="2657918"/>
            <a:ext cx="383950" cy="372618"/>
            <a:chOff x="-37956150" y="1948175"/>
            <a:chExt cx="326100" cy="316475"/>
          </a:xfrm>
        </p:grpSpPr>
        <p:sp>
          <p:nvSpPr>
            <p:cNvPr id="9330" name="Google Shape;9330;p75"/>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5"/>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5"/>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75"/>
          <p:cNvGrpSpPr/>
          <p:nvPr/>
        </p:nvGrpSpPr>
        <p:grpSpPr>
          <a:xfrm>
            <a:off x="1323705" y="3133960"/>
            <a:ext cx="324609" cy="374825"/>
            <a:chOff x="-39783425" y="2337925"/>
            <a:chExt cx="275700" cy="318350"/>
          </a:xfrm>
        </p:grpSpPr>
        <p:sp>
          <p:nvSpPr>
            <p:cNvPr id="9334" name="Google Shape;9334;p75"/>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5"/>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75"/>
          <p:cNvGrpSpPr/>
          <p:nvPr/>
        </p:nvGrpSpPr>
        <p:grpSpPr>
          <a:xfrm>
            <a:off x="3497847" y="3165172"/>
            <a:ext cx="375620" cy="243015"/>
            <a:chOff x="-37953000" y="2379000"/>
            <a:chExt cx="319025" cy="206400"/>
          </a:xfrm>
        </p:grpSpPr>
        <p:sp>
          <p:nvSpPr>
            <p:cNvPr id="9337" name="Google Shape;9337;p75"/>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5"/>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5"/>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5"/>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5"/>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2" name="Google Shape;9342;p75"/>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5"/>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5"/>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345" name="Google Shape;9345;p75"/>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346" name="Google Shape;9346;p75"/>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7" name="Google Shape;9347;p75"/>
          <p:cNvGrpSpPr/>
          <p:nvPr/>
        </p:nvGrpSpPr>
        <p:grpSpPr>
          <a:xfrm>
            <a:off x="4855594" y="1782519"/>
            <a:ext cx="354107" cy="355063"/>
            <a:chOff x="-28467625" y="2331750"/>
            <a:chExt cx="296150" cy="296950"/>
          </a:xfrm>
        </p:grpSpPr>
        <p:sp>
          <p:nvSpPr>
            <p:cNvPr id="9348" name="Google Shape;9348;p7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75"/>
          <p:cNvGrpSpPr/>
          <p:nvPr/>
        </p:nvGrpSpPr>
        <p:grpSpPr>
          <a:xfrm>
            <a:off x="4869719" y="2225601"/>
            <a:ext cx="325858" cy="351327"/>
            <a:chOff x="-28461325" y="2701925"/>
            <a:chExt cx="272525" cy="293825"/>
          </a:xfrm>
        </p:grpSpPr>
        <p:sp>
          <p:nvSpPr>
            <p:cNvPr id="9351" name="Google Shape;9351;p75"/>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5"/>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5"/>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5"/>
          <p:cNvGrpSpPr/>
          <p:nvPr/>
        </p:nvGrpSpPr>
        <p:grpSpPr>
          <a:xfrm>
            <a:off x="7093910" y="1399238"/>
            <a:ext cx="354107" cy="226974"/>
            <a:chOff x="-26585200" y="2025375"/>
            <a:chExt cx="296150" cy="189825"/>
          </a:xfrm>
        </p:grpSpPr>
        <p:sp>
          <p:nvSpPr>
            <p:cNvPr id="9355" name="Google Shape;9355;p75"/>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5"/>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5"/>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5"/>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5"/>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75"/>
          <p:cNvGrpSpPr/>
          <p:nvPr/>
        </p:nvGrpSpPr>
        <p:grpSpPr>
          <a:xfrm>
            <a:off x="7094373" y="1783461"/>
            <a:ext cx="353180" cy="353180"/>
            <a:chOff x="-26584425" y="2340425"/>
            <a:chExt cx="295375" cy="295375"/>
          </a:xfrm>
        </p:grpSpPr>
        <p:sp>
          <p:nvSpPr>
            <p:cNvPr id="9361" name="Google Shape;9361;p75"/>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5"/>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5"/>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5"/>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5"/>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75"/>
          <p:cNvGrpSpPr/>
          <p:nvPr/>
        </p:nvGrpSpPr>
        <p:grpSpPr>
          <a:xfrm>
            <a:off x="7089202" y="2224555"/>
            <a:ext cx="363523" cy="353419"/>
            <a:chOff x="-26585200" y="2710400"/>
            <a:chExt cx="304025" cy="295575"/>
          </a:xfrm>
        </p:grpSpPr>
        <p:sp>
          <p:nvSpPr>
            <p:cNvPr id="9367" name="Google Shape;9367;p75"/>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5"/>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5"/>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5"/>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5"/>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5"/>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5"/>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5"/>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5"/>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5"/>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5"/>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5"/>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75"/>
          <p:cNvGrpSpPr/>
          <p:nvPr/>
        </p:nvGrpSpPr>
        <p:grpSpPr>
          <a:xfrm>
            <a:off x="5744337" y="2666033"/>
            <a:ext cx="354136" cy="353210"/>
            <a:chOff x="-24709875" y="1970225"/>
            <a:chExt cx="296175" cy="295400"/>
          </a:xfrm>
        </p:grpSpPr>
        <p:sp>
          <p:nvSpPr>
            <p:cNvPr id="9380" name="Google Shape;9380;p75"/>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5"/>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75"/>
          <p:cNvGrpSpPr/>
          <p:nvPr/>
        </p:nvGrpSpPr>
        <p:grpSpPr>
          <a:xfrm>
            <a:off x="5776352" y="3112911"/>
            <a:ext cx="290107" cy="354107"/>
            <a:chOff x="-24683100" y="2340425"/>
            <a:chExt cx="242625" cy="296150"/>
          </a:xfrm>
        </p:grpSpPr>
        <p:sp>
          <p:nvSpPr>
            <p:cNvPr id="9383" name="Google Shape;9383;p75"/>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5"/>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5"/>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5"/>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7" name="Google Shape;9387;p75"/>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8" name="Google Shape;9388;p75"/>
          <p:cNvGrpSpPr/>
          <p:nvPr/>
        </p:nvGrpSpPr>
        <p:grpSpPr>
          <a:xfrm>
            <a:off x="7982594" y="2666033"/>
            <a:ext cx="360713" cy="353210"/>
            <a:chOff x="-22881800" y="1971800"/>
            <a:chExt cx="301675" cy="295400"/>
          </a:xfrm>
        </p:grpSpPr>
        <p:sp>
          <p:nvSpPr>
            <p:cNvPr id="9389" name="Google Shape;9389;p75"/>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5"/>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5"/>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5"/>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5"/>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5"/>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75"/>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5"/>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7" name="Google Shape;9397;p75"/>
          <p:cNvGrpSpPr/>
          <p:nvPr/>
        </p:nvGrpSpPr>
        <p:grpSpPr>
          <a:xfrm>
            <a:off x="5358939" y="2224196"/>
            <a:ext cx="227930" cy="354136"/>
            <a:chOff x="-28043900" y="2701925"/>
            <a:chExt cx="190625" cy="296175"/>
          </a:xfrm>
        </p:grpSpPr>
        <p:sp>
          <p:nvSpPr>
            <p:cNvPr id="9398" name="Google Shape;9398;p75"/>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5"/>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5"/>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5"/>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5"/>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75"/>
          <p:cNvGrpSpPr/>
          <p:nvPr/>
        </p:nvGrpSpPr>
        <p:grpSpPr>
          <a:xfrm>
            <a:off x="7531805" y="1336135"/>
            <a:ext cx="354136" cy="353180"/>
            <a:chOff x="-26215025" y="1971025"/>
            <a:chExt cx="296175" cy="295375"/>
          </a:xfrm>
        </p:grpSpPr>
        <p:sp>
          <p:nvSpPr>
            <p:cNvPr id="9404" name="Google Shape;9404;p75"/>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5"/>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5"/>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5"/>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5"/>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5"/>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5"/>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5"/>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75"/>
          <p:cNvGrpSpPr/>
          <p:nvPr/>
        </p:nvGrpSpPr>
        <p:grpSpPr>
          <a:xfrm>
            <a:off x="7531327" y="1783924"/>
            <a:ext cx="355093" cy="352253"/>
            <a:chOff x="-26215825" y="2341200"/>
            <a:chExt cx="296975" cy="294600"/>
          </a:xfrm>
        </p:grpSpPr>
        <p:sp>
          <p:nvSpPr>
            <p:cNvPr id="9413" name="Google Shape;9413;p75"/>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5"/>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75"/>
          <p:cNvGrpSpPr/>
          <p:nvPr/>
        </p:nvGrpSpPr>
        <p:grpSpPr>
          <a:xfrm>
            <a:off x="7563357" y="2224674"/>
            <a:ext cx="291033" cy="353180"/>
            <a:chOff x="-26179575" y="2710600"/>
            <a:chExt cx="243400" cy="295375"/>
          </a:xfrm>
        </p:grpSpPr>
        <p:sp>
          <p:nvSpPr>
            <p:cNvPr id="9416" name="Google Shape;9416;p75"/>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5"/>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5"/>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75"/>
          <p:cNvGrpSpPr/>
          <p:nvPr/>
        </p:nvGrpSpPr>
        <p:grpSpPr>
          <a:xfrm>
            <a:off x="6202417" y="2666048"/>
            <a:ext cx="337187" cy="353180"/>
            <a:chOff x="-24328675" y="1971025"/>
            <a:chExt cx="282000" cy="295375"/>
          </a:xfrm>
        </p:grpSpPr>
        <p:sp>
          <p:nvSpPr>
            <p:cNvPr id="9420" name="Google Shape;9420;p75"/>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5"/>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75"/>
          <p:cNvGrpSpPr/>
          <p:nvPr/>
        </p:nvGrpSpPr>
        <p:grpSpPr>
          <a:xfrm>
            <a:off x="6204778" y="3113374"/>
            <a:ext cx="332464" cy="353180"/>
            <a:chOff x="-24330250" y="2340425"/>
            <a:chExt cx="278050" cy="295375"/>
          </a:xfrm>
        </p:grpSpPr>
        <p:sp>
          <p:nvSpPr>
            <p:cNvPr id="9423" name="Google Shape;9423;p75"/>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5"/>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5"/>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5"/>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5"/>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5"/>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5"/>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75"/>
          <p:cNvGrpSpPr/>
          <p:nvPr/>
        </p:nvGrpSpPr>
        <p:grpSpPr>
          <a:xfrm>
            <a:off x="6194420" y="3554587"/>
            <a:ext cx="353180" cy="353180"/>
            <a:chOff x="-24338900" y="2710600"/>
            <a:chExt cx="295375" cy="295375"/>
          </a:xfrm>
        </p:grpSpPr>
        <p:sp>
          <p:nvSpPr>
            <p:cNvPr id="9431" name="Google Shape;9431;p75"/>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5"/>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75"/>
          <p:cNvGrpSpPr/>
          <p:nvPr/>
        </p:nvGrpSpPr>
        <p:grpSpPr>
          <a:xfrm>
            <a:off x="7985419" y="3113972"/>
            <a:ext cx="355063" cy="351984"/>
            <a:chOff x="-22859750" y="2335900"/>
            <a:chExt cx="296950" cy="294375"/>
          </a:xfrm>
        </p:grpSpPr>
        <p:sp>
          <p:nvSpPr>
            <p:cNvPr id="9434" name="Google Shape;9434;p75"/>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5"/>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5"/>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75"/>
          <p:cNvGrpSpPr/>
          <p:nvPr/>
        </p:nvGrpSpPr>
        <p:grpSpPr>
          <a:xfrm>
            <a:off x="5764767" y="1336120"/>
            <a:ext cx="311749" cy="353210"/>
            <a:chOff x="-27710725" y="1959200"/>
            <a:chExt cx="260725" cy="295400"/>
          </a:xfrm>
        </p:grpSpPr>
        <p:sp>
          <p:nvSpPr>
            <p:cNvPr id="9438" name="Google Shape;9438;p75"/>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5"/>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75"/>
          <p:cNvGrpSpPr/>
          <p:nvPr/>
        </p:nvGrpSpPr>
        <p:grpSpPr>
          <a:xfrm>
            <a:off x="5742631" y="1844666"/>
            <a:ext cx="356020" cy="230770"/>
            <a:chOff x="-27728850" y="2382950"/>
            <a:chExt cx="297750" cy="193000"/>
          </a:xfrm>
        </p:grpSpPr>
        <p:sp>
          <p:nvSpPr>
            <p:cNvPr id="9441" name="Google Shape;9441;p75"/>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5"/>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5"/>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4" name="Google Shape;9444;p75"/>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5"/>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6" name="Google Shape;9446;p75"/>
          <p:cNvGrpSpPr/>
          <p:nvPr/>
        </p:nvGrpSpPr>
        <p:grpSpPr>
          <a:xfrm>
            <a:off x="7973975" y="1792877"/>
            <a:ext cx="354136" cy="334348"/>
            <a:chOff x="-25844850" y="2357750"/>
            <a:chExt cx="296175" cy="279625"/>
          </a:xfrm>
        </p:grpSpPr>
        <p:sp>
          <p:nvSpPr>
            <p:cNvPr id="9447" name="Google Shape;9447;p75"/>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5"/>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5"/>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5"/>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5"/>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5"/>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3" name="Google Shape;9453;p75"/>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4" name="Google Shape;9454;p75"/>
          <p:cNvGrpSpPr/>
          <p:nvPr/>
        </p:nvGrpSpPr>
        <p:grpSpPr>
          <a:xfrm>
            <a:off x="6702883" y="2666033"/>
            <a:ext cx="228887" cy="353210"/>
            <a:chOff x="-23917525" y="1970225"/>
            <a:chExt cx="191425" cy="295400"/>
          </a:xfrm>
        </p:grpSpPr>
        <p:sp>
          <p:nvSpPr>
            <p:cNvPr id="9455" name="Google Shape;9455;p75"/>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5"/>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5"/>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75"/>
          <p:cNvGrpSpPr/>
          <p:nvPr/>
        </p:nvGrpSpPr>
        <p:grpSpPr>
          <a:xfrm>
            <a:off x="6658164" y="3112911"/>
            <a:ext cx="318325" cy="354107"/>
            <a:chOff x="-23952175" y="2340425"/>
            <a:chExt cx="266225" cy="296150"/>
          </a:xfrm>
        </p:grpSpPr>
        <p:sp>
          <p:nvSpPr>
            <p:cNvPr id="9459" name="Google Shape;9459;p75"/>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5"/>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1" name="Google Shape;9461;p75"/>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2" name="Google Shape;9462;p75"/>
          <p:cNvGrpSpPr/>
          <p:nvPr/>
        </p:nvGrpSpPr>
        <p:grpSpPr>
          <a:xfrm>
            <a:off x="8043336" y="3553167"/>
            <a:ext cx="239230" cy="356020"/>
            <a:chOff x="-22811700" y="2700350"/>
            <a:chExt cx="200075" cy="297750"/>
          </a:xfrm>
        </p:grpSpPr>
        <p:sp>
          <p:nvSpPr>
            <p:cNvPr id="9463" name="Google Shape;9463;p75"/>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5"/>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5"/>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75"/>
          <p:cNvGrpSpPr/>
          <p:nvPr/>
        </p:nvGrpSpPr>
        <p:grpSpPr>
          <a:xfrm>
            <a:off x="6191787" y="1335656"/>
            <a:ext cx="355063" cy="354136"/>
            <a:chOff x="-27358650" y="1961575"/>
            <a:chExt cx="296950" cy="296175"/>
          </a:xfrm>
        </p:grpSpPr>
        <p:sp>
          <p:nvSpPr>
            <p:cNvPr id="9467" name="Google Shape;9467;p75"/>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5"/>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9" name="Google Shape;9469;p75"/>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5"/>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1" name="Google Shape;9471;p75"/>
          <p:cNvGrpSpPr/>
          <p:nvPr/>
        </p:nvGrpSpPr>
        <p:grpSpPr>
          <a:xfrm>
            <a:off x="7090357" y="2666048"/>
            <a:ext cx="354136" cy="353180"/>
            <a:chOff x="-23599325" y="1971025"/>
            <a:chExt cx="296175" cy="295375"/>
          </a:xfrm>
        </p:grpSpPr>
        <p:sp>
          <p:nvSpPr>
            <p:cNvPr id="9472" name="Google Shape;9472;p75"/>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5"/>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4" name="Google Shape;9474;p75"/>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5"/>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5"/>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7" name="Google Shape;9477;p75"/>
          <p:cNvGrpSpPr/>
          <p:nvPr/>
        </p:nvGrpSpPr>
        <p:grpSpPr>
          <a:xfrm>
            <a:off x="6634801" y="1335776"/>
            <a:ext cx="360713" cy="353897"/>
            <a:chOff x="-26993200" y="1961775"/>
            <a:chExt cx="301675" cy="295975"/>
          </a:xfrm>
        </p:grpSpPr>
        <p:sp>
          <p:nvSpPr>
            <p:cNvPr id="9478" name="Google Shape;9478;p75"/>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5"/>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5"/>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75"/>
          <p:cNvGrpSpPr/>
          <p:nvPr/>
        </p:nvGrpSpPr>
        <p:grpSpPr>
          <a:xfrm>
            <a:off x="6659761" y="1783461"/>
            <a:ext cx="310792" cy="353180"/>
            <a:chOff x="-26970350" y="2332550"/>
            <a:chExt cx="259925" cy="295375"/>
          </a:xfrm>
        </p:grpSpPr>
        <p:sp>
          <p:nvSpPr>
            <p:cNvPr id="9482" name="Google Shape;9482;p75"/>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5"/>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75"/>
          <p:cNvGrpSpPr/>
          <p:nvPr/>
        </p:nvGrpSpPr>
        <p:grpSpPr>
          <a:xfrm>
            <a:off x="6639046" y="2256226"/>
            <a:ext cx="352223" cy="290077"/>
            <a:chOff x="-26986100" y="2735800"/>
            <a:chExt cx="294575" cy="242600"/>
          </a:xfrm>
        </p:grpSpPr>
        <p:sp>
          <p:nvSpPr>
            <p:cNvPr id="9485" name="Google Shape;9485;p75"/>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5"/>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75"/>
          <p:cNvGrpSpPr/>
          <p:nvPr/>
        </p:nvGrpSpPr>
        <p:grpSpPr>
          <a:xfrm>
            <a:off x="7538093" y="2665569"/>
            <a:ext cx="355063" cy="354136"/>
            <a:chOff x="-23229925" y="1970225"/>
            <a:chExt cx="296950" cy="296175"/>
          </a:xfrm>
        </p:grpSpPr>
        <p:sp>
          <p:nvSpPr>
            <p:cNvPr id="9488" name="Google Shape;9488;p75"/>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5"/>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5"/>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5"/>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5"/>
          <p:cNvGrpSpPr/>
          <p:nvPr/>
        </p:nvGrpSpPr>
        <p:grpSpPr>
          <a:xfrm>
            <a:off x="7580466" y="3112432"/>
            <a:ext cx="270318" cy="355063"/>
            <a:chOff x="-23177950" y="2340425"/>
            <a:chExt cx="226075" cy="296950"/>
          </a:xfrm>
        </p:grpSpPr>
        <p:sp>
          <p:nvSpPr>
            <p:cNvPr id="9493" name="Google Shape;9493;p75"/>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5"/>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5"/>
          <p:cNvGrpSpPr/>
          <p:nvPr/>
        </p:nvGrpSpPr>
        <p:grpSpPr>
          <a:xfrm>
            <a:off x="7538556" y="3554109"/>
            <a:ext cx="354136" cy="354136"/>
            <a:chOff x="-23229150" y="2710600"/>
            <a:chExt cx="296175" cy="296175"/>
          </a:xfrm>
        </p:grpSpPr>
        <p:sp>
          <p:nvSpPr>
            <p:cNvPr id="9496" name="Google Shape;9496;p75"/>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5"/>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8" name="Google Shape;9498;p75"/>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5"/>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0" name="Google Shape;9500;p75"/>
          <p:cNvGrpSpPr/>
          <p:nvPr/>
        </p:nvGrpSpPr>
        <p:grpSpPr>
          <a:xfrm>
            <a:off x="4855631" y="3123732"/>
            <a:ext cx="356946" cy="332464"/>
            <a:chOff x="-25477800" y="2357750"/>
            <a:chExt cx="298525" cy="278050"/>
          </a:xfrm>
        </p:grpSpPr>
        <p:sp>
          <p:nvSpPr>
            <p:cNvPr id="9501" name="Google Shape;9501;p75"/>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5"/>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3" name="Google Shape;9503;p75"/>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5"/>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5" name="Google Shape;9505;p75"/>
          <p:cNvGrpSpPr/>
          <p:nvPr/>
        </p:nvGrpSpPr>
        <p:grpSpPr>
          <a:xfrm>
            <a:off x="5298265" y="3112911"/>
            <a:ext cx="353180" cy="354107"/>
            <a:chOff x="-25104475" y="2340425"/>
            <a:chExt cx="295375" cy="296150"/>
          </a:xfrm>
        </p:grpSpPr>
        <p:sp>
          <p:nvSpPr>
            <p:cNvPr id="9506" name="Google Shape;9506;p75"/>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5"/>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5"/>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5"/>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5"/>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5"/>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5"/>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5"/>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5"/>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5" name="Google Shape;9515;p75"/>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6" name="Google Shape;9516;p75"/>
          <p:cNvGrpSpPr/>
          <p:nvPr/>
        </p:nvGrpSpPr>
        <p:grpSpPr>
          <a:xfrm>
            <a:off x="4855594" y="1782519"/>
            <a:ext cx="354107" cy="355063"/>
            <a:chOff x="-28467625" y="2331750"/>
            <a:chExt cx="296150" cy="296950"/>
          </a:xfrm>
        </p:grpSpPr>
        <p:sp>
          <p:nvSpPr>
            <p:cNvPr id="9517" name="Google Shape;9517;p7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22"/>
        <p:cNvGrpSpPr/>
        <p:nvPr/>
      </p:nvGrpSpPr>
      <p:grpSpPr>
        <a:xfrm>
          <a:off x="0" y="0"/>
          <a:ext cx="0" cy="0"/>
          <a:chOff x="0" y="0"/>
          <a:chExt cx="0" cy="0"/>
        </a:xfrm>
      </p:grpSpPr>
      <p:sp>
        <p:nvSpPr>
          <p:cNvPr id="9523" name="Google Shape;9523;p76"/>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524" name="Google Shape;9524;p76"/>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525" name="Google Shape;9525;p76"/>
          <p:cNvGrpSpPr/>
          <p:nvPr/>
        </p:nvGrpSpPr>
        <p:grpSpPr>
          <a:xfrm>
            <a:off x="854368" y="1313920"/>
            <a:ext cx="366269" cy="366240"/>
            <a:chOff x="-65131525" y="1914325"/>
            <a:chExt cx="316650" cy="316625"/>
          </a:xfrm>
        </p:grpSpPr>
        <p:sp>
          <p:nvSpPr>
            <p:cNvPr id="9526" name="Google Shape;9526;p7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76"/>
          <p:cNvGrpSpPr/>
          <p:nvPr/>
        </p:nvGrpSpPr>
        <p:grpSpPr>
          <a:xfrm>
            <a:off x="854368" y="1794207"/>
            <a:ext cx="366269" cy="366269"/>
            <a:chOff x="-65131525" y="2281350"/>
            <a:chExt cx="316650" cy="316650"/>
          </a:xfrm>
        </p:grpSpPr>
        <p:sp>
          <p:nvSpPr>
            <p:cNvPr id="9529" name="Google Shape;9529;p7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76"/>
          <p:cNvGrpSpPr/>
          <p:nvPr/>
        </p:nvGrpSpPr>
        <p:grpSpPr>
          <a:xfrm>
            <a:off x="857564" y="2259206"/>
            <a:ext cx="359878" cy="367165"/>
            <a:chOff x="-65129950" y="2646800"/>
            <a:chExt cx="311125" cy="317425"/>
          </a:xfrm>
        </p:grpSpPr>
        <p:sp>
          <p:nvSpPr>
            <p:cNvPr id="9532" name="Google Shape;9532;p7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76"/>
          <p:cNvGrpSpPr/>
          <p:nvPr/>
        </p:nvGrpSpPr>
        <p:grpSpPr>
          <a:xfrm>
            <a:off x="3060897" y="1312532"/>
            <a:ext cx="368987" cy="369016"/>
            <a:chOff x="-63252250" y="1930850"/>
            <a:chExt cx="319000" cy="319025"/>
          </a:xfrm>
        </p:grpSpPr>
        <p:sp>
          <p:nvSpPr>
            <p:cNvPr id="9535" name="Google Shape;9535;p7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7" name="Google Shape;9537;p76"/>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8" name="Google Shape;9538;p76"/>
          <p:cNvGrpSpPr/>
          <p:nvPr/>
        </p:nvGrpSpPr>
        <p:grpSpPr>
          <a:xfrm>
            <a:off x="3061808" y="2258743"/>
            <a:ext cx="367165" cy="368091"/>
            <a:chOff x="-63250675" y="2664125"/>
            <a:chExt cx="317425" cy="318225"/>
          </a:xfrm>
        </p:grpSpPr>
        <p:sp>
          <p:nvSpPr>
            <p:cNvPr id="9539" name="Google Shape;9539;p7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76"/>
          <p:cNvGrpSpPr/>
          <p:nvPr/>
        </p:nvGrpSpPr>
        <p:grpSpPr>
          <a:xfrm>
            <a:off x="1738471" y="2735150"/>
            <a:ext cx="363522" cy="361266"/>
            <a:chOff x="-61354075" y="1940500"/>
            <a:chExt cx="314275" cy="312325"/>
          </a:xfrm>
        </p:grpSpPr>
        <p:sp>
          <p:nvSpPr>
            <p:cNvPr id="9542" name="Google Shape;9542;p7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76"/>
          <p:cNvGrpSpPr/>
          <p:nvPr/>
        </p:nvGrpSpPr>
        <p:grpSpPr>
          <a:xfrm>
            <a:off x="1737098" y="3183702"/>
            <a:ext cx="366269" cy="336195"/>
            <a:chOff x="-61354875" y="2322300"/>
            <a:chExt cx="316650" cy="290650"/>
          </a:xfrm>
        </p:grpSpPr>
        <p:sp>
          <p:nvSpPr>
            <p:cNvPr id="9547" name="Google Shape;9547;p7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76"/>
          <p:cNvGrpSpPr/>
          <p:nvPr/>
        </p:nvGrpSpPr>
        <p:grpSpPr>
          <a:xfrm>
            <a:off x="1737098" y="3611266"/>
            <a:ext cx="366269" cy="366269"/>
            <a:chOff x="-61354875" y="2671225"/>
            <a:chExt cx="316650" cy="316650"/>
          </a:xfrm>
        </p:grpSpPr>
        <p:sp>
          <p:nvSpPr>
            <p:cNvPr id="9551" name="Google Shape;9551;p7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76"/>
          <p:cNvGrpSpPr/>
          <p:nvPr/>
        </p:nvGrpSpPr>
        <p:grpSpPr>
          <a:xfrm>
            <a:off x="3952502" y="2731001"/>
            <a:ext cx="368987" cy="369566"/>
            <a:chOff x="-59502375" y="1904375"/>
            <a:chExt cx="319000" cy="319500"/>
          </a:xfrm>
        </p:grpSpPr>
        <p:sp>
          <p:nvSpPr>
            <p:cNvPr id="9557" name="Google Shape;9557;p7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76"/>
          <p:cNvGrpSpPr/>
          <p:nvPr/>
        </p:nvGrpSpPr>
        <p:grpSpPr>
          <a:xfrm>
            <a:off x="1298621" y="1315207"/>
            <a:ext cx="368987" cy="363666"/>
            <a:chOff x="-64774725" y="1916550"/>
            <a:chExt cx="319000" cy="314400"/>
          </a:xfrm>
        </p:grpSpPr>
        <p:sp>
          <p:nvSpPr>
            <p:cNvPr id="9561" name="Google Shape;9561;p7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76"/>
          <p:cNvGrpSpPr/>
          <p:nvPr/>
        </p:nvGrpSpPr>
        <p:grpSpPr>
          <a:xfrm>
            <a:off x="1299979" y="1792386"/>
            <a:ext cx="366269" cy="369913"/>
            <a:chOff x="-64764500" y="2280550"/>
            <a:chExt cx="316650" cy="319800"/>
          </a:xfrm>
        </p:grpSpPr>
        <p:sp>
          <p:nvSpPr>
            <p:cNvPr id="9564" name="Google Shape;9564;p7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6" name="Google Shape;9566;p76"/>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7" name="Google Shape;9567;p76"/>
          <p:cNvGrpSpPr/>
          <p:nvPr/>
        </p:nvGrpSpPr>
        <p:grpSpPr>
          <a:xfrm>
            <a:off x="3512023" y="1352163"/>
            <a:ext cx="365344" cy="289753"/>
            <a:chOff x="-62882850" y="1999375"/>
            <a:chExt cx="315850" cy="250500"/>
          </a:xfrm>
        </p:grpSpPr>
        <p:sp>
          <p:nvSpPr>
            <p:cNvPr id="9568" name="Google Shape;9568;p7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76"/>
          <p:cNvGrpSpPr/>
          <p:nvPr/>
        </p:nvGrpSpPr>
        <p:grpSpPr>
          <a:xfrm>
            <a:off x="3503362" y="1793745"/>
            <a:ext cx="382665" cy="367194"/>
            <a:chOff x="-62890750" y="2296300"/>
            <a:chExt cx="330825" cy="317450"/>
          </a:xfrm>
        </p:grpSpPr>
        <p:sp>
          <p:nvSpPr>
            <p:cNvPr id="9571" name="Google Shape;9571;p7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76"/>
          <p:cNvGrpSpPr/>
          <p:nvPr/>
        </p:nvGrpSpPr>
        <p:grpSpPr>
          <a:xfrm>
            <a:off x="3512023" y="2259206"/>
            <a:ext cx="365344" cy="367165"/>
            <a:chOff x="-62882850" y="2664925"/>
            <a:chExt cx="315850" cy="317425"/>
          </a:xfrm>
        </p:grpSpPr>
        <p:sp>
          <p:nvSpPr>
            <p:cNvPr id="9575" name="Google Shape;9575;p7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7" name="Google Shape;9577;p76"/>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8" name="Google Shape;9578;p76"/>
          <p:cNvGrpSpPr/>
          <p:nvPr/>
        </p:nvGrpSpPr>
        <p:grpSpPr>
          <a:xfrm>
            <a:off x="2183172" y="3171846"/>
            <a:ext cx="366269" cy="359907"/>
            <a:chOff x="-60988625" y="2310475"/>
            <a:chExt cx="316650" cy="311150"/>
          </a:xfrm>
        </p:grpSpPr>
        <p:sp>
          <p:nvSpPr>
            <p:cNvPr id="9579" name="Google Shape;9579;p7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76"/>
          <p:cNvGrpSpPr/>
          <p:nvPr/>
        </p:nvGrpSpPr>
        <p:grpSpPr>
          <a:xfrm>
            <a:off x="2183634" y="3610009"/>
            <a:ext cx="365344" cy="368785"/>
            <a:chOff x="-60987050" y="2671400"/>
            <a:chExt cx="315850" cy="318825"/>
          </a:xfrm>
        </p:grpSpPr>
        <p:sp>
          <p:nvSpPr>
            <p:cNvPr id="9586" name="Google Shape;9586;p7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76"/>
          <p:cNvGrpSpPr/>
          <p:nvPr/>
        </p:nvGrpSpPr>
        <p:grpSpPr>
          <a:xfrm>
            <a:off x="3952500" y="3172771"/>
            <a:ext cx="368987" cy="358056"/>
            <a:chOff x="-59481900" y="2290800"/>
            <a:chExt cx="319000" cy="309550"/>
          </a:xfrm>
        </p:grpSpPr>
        <p:sp>
          <p:nvSpPr>
            <p:cNvPr id="9589" name="Google Shape;9589;p7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76"/>
          <p:cNvGrpSpPr/>
          <p:nvPr/>
        </p:nvGrpSpPr>
        <p:grpSpPr>
          <a:xfrm>
            <a:off x="1741805" y="1313544"/>
            <a:ext cx="368987" cy="366992"/>
            <a:chOff x="-64401400" y="1914475"/>
            <a:chExt cx="319000" cy="317275"/>
          </a:xfrm>
        </p:grpSpPr>
        <p:sp>
          <p:nvSpPr>
            <p:cNvPr id="9596" name="Google Shape;9596;p7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6"/>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76"/>
          <p:cNvGrpSpPr/>
          <p:nvPr/>
        </p:nvGrpSpPr>
        <p:grpSpPr>
          <a:xfrm>
            <a:off x="1806493" y="1794583"/>
            <a:ext cx="239610" cy="365517"/>
            <a:chOff x="-64343900" y="2282125"/>
            <a:chExt cx="207150" cy="316000"/>
          </a:xfrm>
        </p:grpSpPr>
        <p:sp>
          <p:nvSpPr>
            <p:cNvPr id="9600" name="Google Shape;9600;p7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2" name="Google Shape;9602;p76"/>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3" name="Google Shape;9603;p76"/>
          <p:cNvGrpSpPr/>
          <p:nvPr/>
        </p:nvGrpSpPr>
        <p:grpSpPr>
          <a:xfrm>
            <a:off x="3986941" y="1313804"/>
            <a:ext cx="318873" cy="366471"/>
            <a:chOff x="-62496925" y="1931475"/>
            <a:chExt cx="275675" cy="316825"/>
          </a:xfrm>
        </p:grpSpPr>
        <p:sp>
          <p:nvSpPr>
            <p:cNvPr id="9604" name="Google Shape;9604;p7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76"/>
          <p:cNvGrpSpPr/>
          <p:nvPr/>
        </p:nvGrpSpPr>
        <p:grpSpPr>
          <a:xfrm>
            <a:off x="3963691" y="1793629"/>
            <a:ext cx="365373" cy="367426"/>
            <a:chOff x="-62516625" y="2297875"/>
            <a:chExt cx="315875" cy="317650"/>
          </a:xfrm>
        </p:grpSpPr>
        <p:sp>
          <p:nvSpPr>
            <p:cNvPr id="9607" name="Google Shape;9607;p7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76"/>
          <p:cNvGrpSpPr/>
          <p:nvPr/>
        </p:nvGrpSpPr>
        <p:grpSpPr>
          <a:xfrm>
            <a:off x="3962332" y="2275588"/>
            <a:ext cx="368091" cy="334402"/>
            <a:chOff x="-62518200" y="2692475"/>
            <a:chExt cx="318225" cy="289100"/>
          </a:xfrm>
        </p:grpSpPr>
        <p:sp>
          <p:nvSpPr>
            <p:cNvPr id="9610" name="Google Shape;9610;p76"/>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76"/>
          <p:cNvGrpSpPr/>
          <p:nvPr/>
        </p:nvGrpSpPr>
        <p:grpSpPr>
          <a:xfrm>
            <a:off x="2648986" y="2733112"/>
            <a:ext cx="309793" cy="365344"/>
            <a:chOff x="-60597975" y="1939525"/>
            <a:chExt cx="267825" cy="315850"/>
          </a:xfrm>
        </p:grpSpPr>
        <p:sp>
          <p:nvSpPr>
            <p:cNvPr id="9613" name="Google Shape;9613;p7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76"/>
          <p:cNvGrpSpPr/>
          <p:nvPr/>
        </p:nvGrpSpPr>
        <p:grpSpPr>
          <a:xfrm>
            <a:off x="2619389" y="3167537"/>
            <a:ext cx="368987" cy="368525"/>
            <a:chOff x="-60620800" y="2304600"/>
            <a:chExt cx="319000" cy="318600"/>
          </a:xfrm>
        </p:grpSpPr>
        <p:sp>
          <p:nvSpPr>
            <p:cNvPr id="9616" name="Google Shape;9616;p7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76"/>
          <p:cNvGrpSpPr/>
          <p:nvPr/>
        </p:nvGrpSpPr>
        <p:grpSpPr>
          <a:xfrm>
            <a:off x="2620748" y="3663188"/>
            <a:ext cx="366269" cy="262426"/>
            <a:chOff x="-60621600" y="2716100"/>
            <a:chExt cx="316650" cy="226875"/>
          </a:xfrm>
        </p:grpSpPr>
        <p:sp>
          <p:nvSpPr>
            <p:cNvPr id="9620" name="Google Shape;9620;p7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76"/>
          <p:cNvGrpSpPr/>
          <p:nvPr/>
        </p:nvGrpSpPr>
        <p:grpSpPr>
          <a:xfrm>
            <a:off x="3957965" y="3611281"/>
            <a:ext cx="358056" cy="366240"/>
            <a:chOff x="-59475600" y="2658625"/>
            <a:chExt cx="309550" cy="316625"/>
          </a:xfrm>
        </p:grpSpPr>
        <p:sp>
          <p:nvSpPr>
            <p:cNvPr id="9623" name="Google Shape;9623;p7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0" name="Google Shape;9630;p76"/>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6"/>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2" name="Google Shape;9632;p76"/>
          <p:cNvGrpSpPr/>
          <p:nvPr/>
        </p:nvGrpSpPr>
        <p:grpSpPr>
          <a:xfrm>
            <a:off x="2233086" y="2259206"/>
            <a:ext cx="263294" cy="367165"/>
            <a:chOff x="-63987100" y="2646800"/>
            <a:chExt cx="227625" cy="317425"/>
          </a:xfrm>
        </p:grpSpPr>
        <p:sp>
          <p:nvSpPr>
            <p:cNvPr id="9633" name="Google Shape;9633;p7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76"/>
          <p:cNvGrpSpPr/>
          <p:nvPr/>
        </p:nvGrpSpPr>
        <p:grpSpPr>
          <a:xfrm>
            <a:off x="852428" y="2730827"/>
            <a:ext cx="358056" cy="369913"/>
            <a:chOff x="-62148000" y="1930075"/>
            <a:chExt cx="309550" cy="319800"/>
          </a:xfrm>
        </p:grpSpPr>
        <p:sp>
          <p:nvSpPr>
            <p:cNvPr id="9636" name="Google Shape;9636;p7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76"/>
          <p:cNvGrpSpPr/>
          <p:nvPr/>
        </p:nvGrpSpPr>
        <p:grpSpPr>
          <a:xfrm>
            <a:off x="849695" y="3169113"/>
            <a:ext cx="363522" cy="365373"/>
            <a:chOff x="-62150375" y="2297875"/>
            <a:chExt cx="314275" cy="315875"/>
          </a:xfrm>
        </p:grpSpPr>
        <p:sp>
          <p:nvSpPr>
            <p:cNvPr id="9639" name="Google Shape;9639;p7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6"/>
          <p:cNvGrpSpPr/>
          <p:nvPr/>
        </p:nvGrpSpPr>
        <p:grpSpPr>
          <a:xfrm>
            <a:off x="848322" y="3610356"/>
            <a:ext cx="366269" cy="368091"/>
            <a:chOff x="-62150375" y="2664925"/>
            <a:chExt cx="316650" cy="318225"/>
          </a:xfrm>
        </p:grpSpPr>
        <p:sp>
          <p:nvSpPr>
            <p:cNvPr id="9645" name="Google Shape;9645;p7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76"/>
          <p:cNvGrpSpPr/>
          <p:nvPr/>
        </p:nvGrpSpPr>
        <p:grpSpPr>
          <a:xfrm>
            <a:off x="3065911" y="2731333"/>
            <a:ext cx="367165" cy="368901"/>
            <a:chOff x="-60254550" y="1938025"/>
            <a:chExt cx="317425" cy="318925"/>
          </a:xfrm>
        </p:grpSpPr>
        <p:sp>
          <p:nvSpPr>
            <p:cNvPr id="9650" name="Google Shape;9650;p7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76"/>
          <p:cNvGrpSpPr/>
          <p:nvPr/>
        </p:nvGrpSpPr>
        <p:grpSpPr>
          <a:xfrm>
            <a:off x="3094149" y="3609907"/>
            <a:ext cx="310690" cy="368987"/>
            <a:chOff x="-60232500" y="2671225"/>
            <a:chExt cx="268600" cy="319000"/>
          </a:xfrm>
        </p:grpSpPr>
        <p:sp>
          <p:nvSpPr>
            <p:cNvPr id="9655" name="Google Shape;9655;p7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76"/>
          <p:cNvGrpSpPr/>
          <p:nvPr/>
        </p:nvGrpSpPr>
        <p:grpSpPr>
          <a:xfrm>
            <a:off x="2179643" y="4058541"/>
            <a:ext cx="365373" cy="368987"/>
            <a:chOff x="-59100700" y="1911950"/>
            <a:chExt cx="315875" cy="319000"/>
          </a:xfrm>
        </p:grpSpPr>
        <p:sp>
          <p:nvSpPr>
            <p:cNvPr id="9658" name="Google Shape;9658;p7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6"/>
          <p:cNvGrpSpPr/>
          <p:nvPr/>
        </p:nvGrpSpPr>
        <p:grpSpPr>
          <a:xfrm>
            <a:off x="2621810" y="1314021"/>
            <a:ext cx="379918" cy="366038"/>
            <a:chOff x="-63665750" y="1914325"/>
            <a:chExt cx="328450" cy="316450"/>
          </a:xfrm>
        </p:grpSpPr>
        <p:sp>
          <p:nvSpPr>
            <p:cNvPr id="9669" name="Google Shape;9669;p7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76"/>
          <p:cNvGrpSpPr/>
          <p:nvPr/>
        </p:nvGrpSpPr>
        <p:grpSpPr>
          <a:xfrm>
            <a:off x="2626814" y="1793065"/>
            <a:ext cx="369913" cy="368554"/>
            <a:chOff x="-63666550" y="2278975"/>
            <a:chExt cx="319800" cy="318625"/>
          </a:xfrm>
        </p:grpSpPr>
        <p:sp>
          <p:nvSpPr>
            <p:cNvPr id="9672" name="Google Shape;9672;p7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76"/>
          <p:cNvGrpSpPr/>
          <p:nvPr/>
        </p:nvGrpSpPr>
        <p:grpSpPr>
          <a:xfrm>
            <a:off x="2624081" y="2259090"/>
            <a:ext cx="375378" cy="367397"/>
            <a:chOff x="-63669700" y="2646600"/>
            <a:chExt cx="324525" cy="317625"/>
          </a:xfrm>
        </p:grpSpPr>
        <p:sp>
          <p:nvSpPr>
            <p:cNvPr id="9675" name="Google Shape;9675;p7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76"/>
          <p:cNvGrpSpPr/>
          <p:nvPr/>
        </p:nvGrpSpPr>
        <p:grpSpPr>
          <a:xfrm>
            <a:off x="1286361" y="2732418"/>
            <a:ext cx="366269" cy="366732"/>
            <a:chOff x="-61784125" y="1931250"/>
            <a:chExt cx="316650" cy="317050"/>
          </a:xfrm>
        </p:grpSpPr>
        <p:sp>
          <p:nvSpPr>
            <p:cNvPr id="9678" name="Google Shape;9678;p7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76"/>
          <p:cNvGrpSpPr/>
          <p:nvPr/>
        </p:nvGrpSpPr>
        <p:grpSpPr>
          <a:xfrm>
            <a:off x="1286360" y="3168665"/>
            <a:ext cx="366269" cy="366269"/>
            <a:chOff x="-61783350" y="2297100"/>
            <a:chExt cx="316650" cy="316650"/>
          </a:xfrm>
        </p:grpSpPr>
        <p:sp>
          <p:nvSpPr>
            <p:cNvPr id="9683" name="Google Shape;9683;p7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6"/>
          <p:cNvGrpSpPr/>
          <p:nvPr/>
        </p:nvGrpSpPr>
        <p:grpSpPr>
          <a:xfrm>
            <a:off x="1286360" y="3609748"/>
            <a:ext cx="366269" cy="369305"/>
            <a:chOff x="-61782550" y="2664925"/>
            <a:chExt cx="316650" cy="319275"/>
          </a:xfrm>
        </p:grpSpPr>
        <p:sp>
          <p:nvSpPr>
            <p:cNvPr id="9686" name="Google Shape;9686;p7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6"/>
          <p:cNvGrpSpPr/>
          <p:nvPr/>
        </p:nvGrpSpPr>
        <p:grpSpPr>
          <a:xfrm>
            <a:off x="3508137" y="2741136"/>
            <a:ext cx="367165" cy="349294"/>
            <a:chOff x="-59889100" y="1945025"/>
            <a:chExt cx="317425" cy="301975"/>
          </a:xfrm>
        </p:grpSpPr>
        <p:sp>
          <p:nvSpPr>
            <p:cNvPr id="9690" name="Google Shape;9690;p7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76"/>
          <p:cNvGrpSpPr/>
          <p:nvPr/>
        </p:nvGrpSpPr>
        <p:grpSpPr>
          <a:xfrm>
            <a:off x="3040249" y="3168589"/>
            <a:ext cx="366648" cy="366420"/>
            <a:chOff x="6479471" y="2079003"/>
            <a:chExt cx="348923" cy="348706"/>
          </a:xfrm>
        </p:grpSpPr>
        <p:sp>
          <p:nvSpPr>
            <p:cNvPr id="9695" name="Google Shape;9695;p7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6" name="Google Shape;9696;p76"/>
            <p:cNvGrpSpPr/>
            <p:nvPr/>
          </p:nvGrpSpPr>
          <p:grpSpPr>
            <a:xfrm>
              <a:off x="6520582" y="2079003"/>
              <a:ext cx="307811" cy="348706"/>
              <a:chOff x="-60218325" y="2304850"/>
              <a:chExt cx="279625" cy="316775"/>
            </a:xfrm>
          </p:grpSpPr>
          <p:sp>
            <p:nvSpPr>
              <p:cNvPr id="9697" name="Google Shape;9697;p7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04" name="Google Shape;9704;p76"/>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5" name="Google Shape;9705;p76"/>
          <p:cNvGrpSpPr/>
          <p:nvPr/>
        </p:nvGrpSpPr>
        <p:grpSpPr>
          <a:xfrm>
            <a:off x="3507226" y="3611671"/>
            <a:ext cx="368987" cy="365459"/>
            <a:chOff x="-59889100" y="2671925"/>
            <a:chExt cx="319000" cy="315950"/>
          </a:xfrm>
        </p:grpSpPr>
        <p:sp>
          <p:nvSpPr>
            <p:cNvPr id="9706" name="Google Shape;9706;p7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76"/>
          <p:cNvGrpSpPr/>
          <p:nvPr/>
        </p:nvGrpSpPr>
        <p:grpSpPr>
          <a:xfrm>
            <a:off x="2620204" y="4054176"/>
            <a:ext cx="367165" cy="366269"/>
            <a:chOff x="-59092025" y="2296300"/>
            <a:chExt cx="317425" cy="316650"/>
          </a:xfrm>
        </p:grpSpPr>
        <p:sp>
          <p:nvSpPr>
            <p:cNvPr id="9711" name="Google Shape;9711;p7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76"/>
          <p:cNvGrpSpPr/>
          <p:nvPr/>
        </p:nvGrpSpPr>
        <p:grpSpPr>
          <a:xfrm>
            <a:off x="4865611" y="1305095"/>
            <a:ext cx="353174" cy="347599"/>
            <a:chOff x="683125" y="1955275"/>
            <a:chExt cx="299325" cy="294600"/>
          </a:xfrm>
        </p:grpSpPr>
        <p:sp>
          <p:nvSpPr>
            <p:cNvPr id="9714" name="Google Shape;9714;p76"/>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6"/>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6"/>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6"/>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76"/>
          <p:cNvGrpSpPr/>
          <p:nvPr/>
        </p:nvGrpSpPr>
        <p:grpSpPr>
          <a:xfrm>
            <a:off x="4866541" y="1755653"/>
            <a:ext cx="351315" cy="349486"/>
            <a:chOff x="685475" y="2318350"/>
            <a:chExt cx="297750" cy="296200"/>
          </a:xfrm>
        </p:grpSpPr>
        <p:sp>
          <p:nvSpPr>
            <p:cNvPr id="9719" name="Google Shape;9719;p76"/>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6"/>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6"/>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76"/>
          <p:cNvGrpSpPr/>
          <p:nvPr/>
        </p:nvGrpSpPr>
        <p:grpSpPr>
          <a:xfrm>
            <a:off x="7094699" y="1304859"/>
            <a:ext cx="309517" cy="348071"/>
            <a:chOff x="2523000" y="1954875"/>
            <a:chExt cx="262325" cy="295000"/>
          </a:xfrm>
        </p:grpSpPr>
        <p:sp>
          <p:nvSpPr>
            <p:cNvPr id="9723" name="Google Shape;9723;p76"/>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6"/>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76"/>
          <p:cNvGrpSpPr/>
          <p:nvPr/>
        </p:nvGrpSpPr>
        <p:grpSpPr>
          <a:xfrm>
            <a:off x="7073800" y="1756125"/>
            <a:ext cx="351315" cy="348542"/>
            <a:chOff x="2508825" y="2318350"/>
            <a:chExt cx="297750" cy="295400"/>
          </a:xfrm>
        </p:grpSpPr>
        <p:sp>
          <p:nvSpPr>
            <p:cNvPr id="9726" name="Google Shape;9726;p76"/>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6"/>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8" name="Google Shape;9728;p76"/>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9" name="Google Shape;9729;p76"/>
          <p:cNvGrpSpPr/>
          <p:nvPr/>
        </p:nvGrpSpPr>
        <p:grpSpPr>
          <a:xfrm>
            <a:off x="5747373" y="2670178"/>
            <a:ext cx="347599" cy="348513"/>
            <a:chOff x="4321150" y="1946600"/>
            <a:chExt cx="294600" cy="295375"/>
          </a:xfrm>
        </p:grpSpPr>
        <p:sp>
          <p:nvSpPr>
            <p:cNvPr id="9730" name="Google Shape;9730;p76"/>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6"/>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6"/>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3" name="Google Shape;9733;p76"/>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6"/>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6"/>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6"/>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7" name="Google Shape;9737;p76"/>
          <p:cNvGrpSpPr/>
          <p:nvPr/>
        </p:nvGrpSpPr>
        <p:grpSpPr>
          <a:xfrm>
            <a:off x="5309921" y="1756125"/>
            <a:ext cx="352230" cy="348542"/>
            <a:chOff x="1049375" y="2318350"/>
            <a:chExt cx="298525" cy="295400"/>
          </a:xfrm>
        </p:grpSpPr>
        <p:sp>
          <p:nvSpPr>
            <p:cNvPr id="9738" name="Google Shape;9738;p76"/>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6"/>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6"/>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6"/>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6"/>
          <p:cNvGrpSpPr/>
          <p:nvPr/>
        </p:nvGrpSpPr>
        <p:grpSpPr>
          <a:xfrm>
            <a:off x="5310393" y="2196576"/>
            <a:ext cx="351286" cy="351286"/>
            <a:chOff x="1049375" y="2680675"/>
            <a:chExt cx="297725" cy="297725"/>
          </a:xfrm>
        </p:grpSpPr>
        <p:sp>
          <p:nvSpPr>
            <p:cNvPr id="9743" name="Google Shape;9743;p76"/>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6"/>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76"/>
          <p:cNvGrpSpPr/>
          <p:nvPr/>
        </p:nvGrpSpPr>
        <p:grpSpPr>
          <a:xfrm>
            <a:off x="7523845" y="1304623"/>
            <a:ext cx="348513" cy="348542"/>
            <a:chOff x="2872725" y="1954475"/>
            <a:chExt cx="295375" cy="295400"/>
          </a:xfrm>
        </p:grpSpPr>
        <p:sp>
          <p:nvSpPr>
            <p:cNvPr id="9746" name="Google Shape;9746;p76"/>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6"/>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6"/>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6"/>
          <p:cNvGrpSpPr/>
          <p:nvPr/>
        </p:nvGrpSpPr>
        <p:grpSpPr>
          <a:xfrm>
            <a:off x="7545216" y="1755196"/>
            <a:ext cx="305771" cy="350401"/>
            <a:chOff x="2890050" y="2318350"/>
            <a:chExt cx="259150" cy="296975"/>
          </a:xfrm>
        </p:grpSpPr>
        <p:sp>
          <p:nvSpPr>
            <p:cNvPr id="9750" name="Google Shape;9750;p76"/>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6"/>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2" name="Google Shape;9752;p76"/>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3" name="Google Shape;9753;p76"/>
          <p:cNvGrpSpPr/>
          <p:nvPr/>
        </p:nvGrpSpPr>
        <p:grpSpPr>
          <a:xfrm>
            <a:off x="6187732" y="2670650"/>
            <a:ext cx="347569" cy="347569"/>
            <a:chOff x="4685050" y="1945825"/>
            <a:chExt cx="294575" cy="294575"/>
          </a:xfrm>
        </p:grpSpPr>
        <p:sp>
          <p:nvSpPr>
            <p:cNvPr id="9754" name="Google Shape;9754;p76"/>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6"/>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6"/>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6"/>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6"/>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9" name="Google Shape;9759;p76"/>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6"/>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1" name="Google Shape;9761;p76"/>
          <p:cNvGrpSpPr/>
          <p:nvPr/>
        </p:nvGrpSpPr>
        <p:grpSpPr>
          <a:xfrm>
            <a:off x="7958004" y="3159625"/>
            <a:ext cx="348513" cy="347599"/>
            <a:chOff x="6131900" y="2301825"/>
            <a:chExt cx="295375" cy="294600"/>
          </a:xfrm>
        </p:grpSpPr>
        <p:sp>
          <p:nvSpPr>
            <p:cNvPr id="9762" name="Google Shape;9762;p76"/>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6"/>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6"/>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6"/>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76"/>
          <p:cNvGrpSpPr/>
          <p:nvPr/>
        </p:nvGrpSpPr>
        <p:grpSpPr>
          <a:xfrm>
            <a:off x="5753997" y="1304166"/>
            <a:ext cx="351315" cy="349457"/>
            <a:chOff x="1412450" y="1954475"/>
            <a:chExt cx="297750" cy="296175"/>
          </a:xfrm>
        </p:grpSpPr>
        <p:sp>
          <p:nvSpPr>
            <p:cNvPr id="9767" name="Google Shape;9767;p76"/>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6"/>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9" name="Google Shape;9769;p76"/>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0" name="Google Shape;9770;p76"/>
          <p:cNvGrpSpPr/>
          <p:nvPr/>
        </p:nvGrpSpPr>
        <p:grpSpPr>
          <a:xfrm>
            <a:off x="5753997" y="2196694"/>
            <a:ext cx="351315" cy="351050"/>
            <a:chOff x="1413250" y="2680675"/>
            <a:chExt cx="297750" cy="297525"/>
          </a:xfrm>
        </p:grpSpPr>
        <p:sp>
          <p:nvSpPr>
            <p:cNvPr id="9771" name="Google Shape;9771;p76"/>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6"/>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6"/>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6"/>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5" name="Google Shape;9775;p76"/>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6"/>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6"/>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8" name="Google Shape;9778;p76"/>
          <p:cNvGrpSpPr/>
          <p:nvPr/>
        </p:nvGrpSpPr>
        <p:grpSpPr>
          <a:xfrm>
            <a:off x="6630407" y="2670311"/>
            <a:ext cx="350371" cy="348247"/>
            <a:chOff x="5045775" y="1946400"/>
            <a:chExt cx="296950" cy="295150"/>
          </a:xfrm>
        </p:grpSpPr>
        <p:sp>
          <p:nvSpPr>
            <p:cNvPr id="9779" name="Google Shape;9779;p76"/>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6"/>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76"/>
          <p:cNvGrpSpPr/>
          <p:nvPr/>
        </p:nvGrpSpPr>
        <p:grpSpPr>
          <a:xfrm>
            <a:off x="6629006" y="3179138"/>
            <a:ext cx="353174" cy="308573"/>
            <a:chOff x="5046550" y="2327025"/>
            <a:chExt cx="299325" cy="261525"/>
          </a:xfrm>
        </p:grpSpPr>
        <p:sp>
          <p:nvSpPr>
            <p:cNvPr id="9782" name="Google Shape;9782;p76"/>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6"/>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6"/>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5" name="Google Shape;9785;p76"/>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6" name="Google Shape;9786;p76"/>
          <p:cNvGrpSpPr/>
          <p:nvPr/>
        </p:nvGrpSpPr>
        <p:grpSpPr>
          <a:xfrm>
            <a:off x="7956604" y="3608476"/>
            <a:ext cx="351315" cy="348513"/>
            <a:chOff x="6167350" y="2672800"/>
            <a:chExt cx="297750" cy="295375"/>
          </a:xfrm>
        </p:grpSpPr>
        <p:sp>
          <p:nvSpPr>
            <p:cNvPr id="9787" name="Google Shape;9787;p76"/>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6"/>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6"/>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6"/>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6"/>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6"/>
          <p:cNvGrpSpPr/>
          <p:nvPr/>
        </p:nvGrpSpPr>
        <p:grpSpPr>
          <a:xfrm>
            <a:off x="6197601" y="1303709"/>
            <a:ext cx="347599" cy="350371"/>
            <a:chOff x="1777925" y="1953700"/>
            <a:chExt cx="294600" cy="296950"/>
          </a:xfrm>
        </p:grpSpPr>
        <p:sp>
          <p:nvSpPr>
            <p:cNvPr id="9793" name="Google Shape;9793;p76"/>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6"/>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6"/>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6"/>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76"/>
          <p:cNvGrpSpPr/>
          <p:nvPr/>
        </p:nvGrpSpPr>
        <p:grpSpPr>
          <a:xfrm>
            <a:off x="6213411" y="1756597"/>
            <a:ext cx="315977" cy="347599"/>
            <a:chOff x="1790525" y="2319150"/>
            <a:chExt cx="267800" cy="294600"/>
          </a:xfrm>
        </p:grpSpPr>
        <p:sp>
          <p:nvSpPr>
            <p:cNvPr id="9798" name="Google Shape;9798;p76"/>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6"/>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76"/>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1" name="Google Shape;9801;p76"/>
          <p:cNvGrpSpPr/>
          <p:nvPr/>
        </p:nvGrpSpPr>
        <p:grpSpPr>
          <a:xfrm>
            <a:off x="4866386" y="2670163"/>
            <a:ext cx="349457" cy="348542"/>
            <a:chOff x="3599700" y="1954475"/>
            <a:chExt cx="296175" cy="295400"/>
          </a:xfrm>
        </p:grpSpPr>
        <p:sp>
          <p:nvSpPr>
            <p:cNvPr id="9802" name="Google Shape;9802;p7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76"/>
          <p:cNvGrpSpPr/>
          <p:nvPr/>
        </p:nvGrpSpPr>
        <p:grpSpPr>
          <a:xfrm>
            <a:off x="4867316" y="3159626"/>
            <a:ext cx="347599" cy="347599"/>
            <a:chOff x="3601275" y="2319150"/>
            <a:chExt cx="294600" cy="294600"/>
          </a:xfrm>
        </p:grpSpPr>
        <p:sp>
          <p:nvSpPr>
            <p:cNvPr id="9806" name="Google Shape;9806;p76"/>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6"/>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8" name="Google Shape;9808;p76"/>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76"/>
          <p:cNvGrpSpPr/>
          <p:nvPr/>
        </p:nvGrpSpPr>
        <p:grpSpPr>
          <a:xfrm>
            <a:off x="7087019" y="2669721"/>
            <a:ext cx="328071" cy="349427"/>
            <a:chOff x="5421475" y="1945825"/>
            <a:chExt cx="278050" cy="296150"/>
          </a:xfrm>
        </p:grpSpPr>
        <p:sp>
          <p:nvSpPr>
            <p:cNvPr id="9810" name="Google Shape;9810;p76"/>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6"/>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6"/>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6"/>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6"/>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6"/>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6"/>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6"/>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8" name="Google Shape;9818;p76"/>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9" name="Google Shape;9819;p76"/>
          <p:cNvGrpSpPr/>
          <p:nvPr/>
        </p:nvGrpSpPr>
        <p:grpSpPr>
          <a:xfrm>
            <a:off x="7075869" y="3670273"/>
            <a:ext cx="350371" cy="224918"/>
            <a:chOff x="5411225" y="2726350"/>
            <a:chExt cx="296950" cy="190625"/>
          </a:xfrm>
        </p:grpSpPr>
        <p:sp>
          <p:nvSpPr>
            <p:cNvPr id="9820" name="Google Shape;9820;p76"/>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6"/>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76"/>
          <p:cNvGrpSpPr/>
          <p:nvPr/>
        </p:nvGrpSpPr>
        <p:grpSpPr>
          <a:xfrm>
            <a:off x="6185904" y="4059546"/>
            <a:ext cx="351286" cy="326390"/>
            <a:chOff x="6524150" y="1938725"/>
            <a:chExt cx="297725" cy="276625"/>
          </a:xfrm>
        </p:grpSpPr>
        <p:sp>
          <p:nvSpPr>
            <p:cNvPr id="9823" name="Google Shape;9823;p76"/>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6"/>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6"/>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6"/>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76"/>
          <p:cNvGrpSpPr/>
          <p:nvPr/>
        </p:nvGrpSpPr>
        <p:grpSpPr>
          <a:xfrm>
            <a:off x="6631047" y="1756007"/>
            <a:ext cx="363380" cy="348778"/>
            <a:chOff x="2140225" y="2318650"/>
            <a:chExt cx="307975" cy="295600"/>
          </a:xfrm>
        </p:grpSpPr>
        <p:sp>
          <p:nvSpPr>
            <p:cNvPr id="9828" name="Google Shape;9828;p76"/>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6"/>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76"/>
          <p:cNvGrpSpPr/>
          <p:nvPr/>
        </p:nvGrpSpPr>
        <p:grpSpPr>
          <a:xfrm>
            <a:off x="6636607" y="2197505"/>
            <a:ext cx="352259" cy="349427"/>
            <a:chOff x="2139425" y="2682250"/>
            <a:chExt cx="298550" cy="296150"/>
          </a:xfrm>
        </p:grpSpPr>
        <p:sp>
          <p:nvSpPr>
            <p:cNvPr id="9831" name="Google Shape;9831;p76"/>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6"/>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6"/>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6"/>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76"/>
          <p:cNvGrpSpPr/>
          <p:nvPr/>
        </p:nvGrpSpPr>
        <p:grpSpPr>
          <a:xfrm>
            <a:off x="5301219" y="2711991"/>
            <a:ext cx="350401" cy="264888"/>
            <a:chOff x="3962775" y="1990700"/>
            <a:chExt cx="296975" cy="224500"/>
          </a:xfrm>
        </p:grpSpPr>
        <p:sp>
          <p:nvSpPr>
            <p:cNvPr id="9836" name="Google Shape;9836;p76"/>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6"/>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6"/>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6"/>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76"/>
          <p:cNvGrpSpPr/>
          <p:nvPr/>
        </p:nvGrpSpPr>
        <p:grpSpPr>
          <a:xfrm>
            <a:off x="5301691" y="3158697"/>
            <a:ext cx="349457" cy="349457"/>
            <a:chOff x="3963575" y="2317575"/>
            <a:chExt cx="296175" cy="296175"/>
          </a:xfrm>
        </p:grpSpPr>
        <p:sp>
          <p:nvSpPr>
            <p:cNvPr id="9841" name="Google Shape;9841;p76"/>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6"/>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6"/>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6"/>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6"/>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6"/>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6"/>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6"/>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6"/>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6"/>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6"/>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6"/>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6"/>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6"/>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6"/>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6"/>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76"/>
          <p:cNvGrpSpPr/>
          <p:nvPr/>
        </p:nvGrpSpPr>
        <p:grpSpPr>
          <a:xfrm>
            <a:off x="5301691" y="3608476"/>
            <a:ext cx="349457" cy="348513"/>
            <a:chOff x="3962775" y="2683025"/>
            <a:chExt cx="296175" cy="295375"/>
          </a:xfrm>
        </p:grpSpPr>
        <p:sp>
          <p:nvSpPr>
            <p:cNvPr id="9858" name="Google Shape;9858;p76"/>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6"/>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6"/>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1" name="Google Shape;9861;p76"/>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2" name="Google Shape;9862;p76"/>
          <p:cNvGrpSpPr/>
          <p:nvPr/>
        </p:nvGrpSpPr>
        <p:grpSpPr>
          <a:xfrm>
            <a:off x="7516228" y="3159168"/>
            <a:ext cx="348513" cy="348513"/>
            <a:chOff x="5775900" y="2308125"/>
            <a:chExt cx="295375" cy="295375"/>
          </a:xfrm>
        </p:grpSpPr>
        <p:sp>
          <p:nvSpPr>
            <p:cNvPr id="9863" name="Google Shape;9863;p76"/>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6"/>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6"/>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6"/>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6"/>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76"/>
          <p:cNvGrpSpPr/>
          <p:nvPr/>
        </p:nvGrpSpPr>
        <p:grpSpPr>
          <a:xfrm>
            <a:off x="7537142" y="3608004"/>
            <a:ext cx="306686" cy="349457"/>
            <a:chOff x="5794025" y="2673575"/>
            <a:chExt cx="259925" cy="296175"/>
          </a:xfrm>
        </p:grpSpPr>
        <p:sp>
          <p:nvSpPr>
            <p:cNvPr id="9869" name="Google Shape;9869;p76"/>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6"/>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1" name="Google Shape;9871;p76"/>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6"/>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3" name="Google Shape;9873;p76"/>
          <p:cNvGrpSpPr/>
          <p:nvPr/>
        </p:nvGrpSpPr>
        <p:grpSpPr>
          <a:xfrm>
            <a:off x="6637536" y="1304166"/>
            <a:ext cx="350401" cy="349457"/>
            <a:chOff x="2141000" y="1954475"/>
            <a:chExt cx="296975" cy="296175"/>
          </a:xfrm>
        </p:grpSpPr>
        <p:sp>
          <p:nvSpPr>
            <p:cNvPr id="9874" name="Google Shape;9874;p76"/>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6"/>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6"/>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6"/>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81"/>
        <p:cNvGrpSpPr/>
        <p:nvPr/>
      </p:nvGrpSpPr>
      <p:grpSpPr>
        <a:xfrm>
          <a:off x="0" y="0"/>
          <a:ext cx="0" cy="0"/>
          <a:chOff x="0" y="0"/>
          <a:chExt cx="0" cy="0"/>
        </a:xfrm>
      </p:grpSpPr>
      <p:sp>
        <p:nvSpPr>
          <p:cNvPr id="9882" name="Google Shape;9882;p77"/>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883" name="Google Shape;9883;p77"/>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884" name="Google Shape;9884;p77"/>
          <p:cNvGrpSpPr/>
          <p:nvPr/>
        </p:nvGrpSpPr>
        <p:grpSpPr>
          <a:xfrm>
            <a:off x="882957" y="1306638"/>
            <a:ext cx="292442" cy="355741"/>
            <a:chOff x="-35830350" y="1912725"/>
            <a:chExt cx="241050" cy="293225"/>
          </a:xfrm>
        </p:grpSpPr>
        <p:sp>
          <p:nvSpPr>
            <p:cNvPr id="9885" name="Google Shape;9885;p77"/>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7"/>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77"/>
          <p:cNvGrpSpPr/>
          <p:nvPr/>
        </p:nvGrpSpPr>
        <p:grpSpPr>
          <a:xfrm>
            <a:off x="851444" y="1766235"/>
            <a:ext cx="355468" cy="353587"/>
            <a:chOff x="-35854750" y="2272675"/>
            <a:chExt cx="293000" cy="291450"/>
          </a:xfrm>
        </p:grpSpPr>
        <p:sp>
          <p:nvSpPr>
            <p:cNvPr id="9888" name="Google Shape;9888;p77"/>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7"/>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7"/>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77"/>
          <p:cNvGrpSpPr/>
          <p:nvPr/>
        </p:nvGrpSpPr>
        <p:grpSpPr>
          <a:xfrm>
            <a:off x="850958" y="2220821"/>
            <a:ext cx="356438" cy="354558"/>
            <a:chOff x="-35853975" y="2631825"/>
            <a:chExt cx="293800" cy="292250"/>
          </a:xfrm>
        </p:grpSpPr>
        <p:sp>
          <p:nvSpPr>
            <p:cNvPr id="9892" name="Google Shape;9892;p77"/>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7"/>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7"/>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7"/>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7"/>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77"/>
          <p:cNvGrpSpPr/>
          <p:nvPr/>
        </p:nvGrpSpPr>
        <p:grpSpPr>
          <a:xfrm>
            <a:off x="3089562" y="1307714"/>
            <a:ext cx="353587" cy="353587"/>
            <a:chOff x="-34032200" y="1916675"/>
            <a:chExt cx="291450" cy="291450"/>
          </a:xfrm>
        </p:grpSpPr>
        <p:sp>
          <p:nvSpPr>
            <p:cNvPr id="9898" name="Google Shape;9898;p77"/>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7"/>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7"/>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7"/>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2" name="Google Shape;9902;p77"/>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3" name="Google Shape;9903;p77"/>
          <p:cNvGrpSpPr/>
          <p:nvPr/>
        </p:nvGrpSpPr>
        <p:grpSpPr>
          <a:xfrm>
            <a:off x="3089092" y="2220821"/>
            <a:ext cx="354527" cy="354558"/>
            <a:chOff x="-34032200" y="2634975"/>
            <a:chExt cx="292225" cy="292250"/>
          </a:xfrm>
        </p:grpSpPr>
        <p:sp>
          <p:nvSpPr>
            <p:cNvPr id="9904" name="Google Shape;9904;p77"/>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7"/>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7"/>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77"/>
          <p:cNvGrpSpPr/>
          <p:nvPr/>
        </p:nvGrpSpPr>
        <p:grpSpPr>
          <a:xfrm>
            <a:off x="1739487" y="2687069"/>
            <a:ext cx="358379" cy="354527"/>
            <a:chOff x="-32245875" y="1938725"/>
            <a:chExt cx="295400" cy="292225"/>
          </a:xfrm>
        </p:grpSpPr>
        <p:sp>
          <p:nvSpPr>
            <p:cNvPr id="9908" name="Google Shape;9908;p77"/>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7"/>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7"/>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77"/>
          <p:cNvGrpSpPr/>
          <p:nvPr/>
        </p:nvGrpSpPr>
        <p:grpSpPr>
          <a:xfrm>
            <a:off x="1736150" y="3156468"/>
            <a:ext cx="365052" cy="352162"/>
            <a:chOff x="-32243500" y="2299850"/>
            <a:chExt cx="300900" cy="290275"/>
          </a:xfrm>
        </p:grpSpPr>
        <p:sp>
          <p:nvSpPr>
            <p:cNvPr id="9912" name="Google Shape;9912;p77"/>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7"/>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4" name="Google Shape;9914;p77"/>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5" name="Google Shape;9915;p77"/>
          <p:cNvGrpSpPr/>
          <p:nvPr/>
        </p:nvGrpSpPr>
        <p:grpSpPr>
          <a:xfrm>
            <a:off x="1299432" y="1306759"/>
            <a:ext cx="354527" cy="355498"/>
            <a:chOff x="-35495600" y="1912725"/>
            <a:chExt cx="292225" cy="293025"/>
          </a:xfrm>
        </p:grpSpPr>
        <p:sp>
          <p:nvSpPr>
            <p:cNvPr id="9916" name="Google Shape;9916;p77"/>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7"/>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7"/>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9" name="Google Shape;9919;p77"/>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0" name="Google Shape;9920;p77"/>
          <p:cNvGrpSpPr/>
          <p:nvPr/>
        </p:nvGrpSpPr>
        <p:grpSpPr>
          <a:xfrm>
            <a:off x="1299432" y="2221307"/>
            <a:ext cx="354527" cy="353587"/>
            <a:chOff x="-35495600" y="2631825"/>
            <a:chExt cx="292225" cy="291450"/>
          </a:xfrm>
        </p:grpSpPr>
        <p:sp>
          <p:nvSpPr>
            <p:cNvPr id="9921" name="Google Shape;9921;p77"/>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7"/>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7"/>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7"/>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77"/>
          <p:cNvGrpSpPr/>
          <p:nvPr/>
        </p:nvGrpSpPr>
        <p:grpSpPr>
          <a:xfrm>
            <a:off x="3537081" y="1307714"/>
            <a:ext cx="353587" cy="353587"/>
            <a:chOff x="-33673825" y="1916675"/>
            <a:chExt cx="291450" cy="291450"/>
          </a:xfrm>
        </p:grpSpPr>
        <p:sp>
          <p:nvSpPr>
            <p:cNvPr id="9926" name="Google Shape;9926;p77"/>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7"/>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7"/>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7"/>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77"/>
          <p:cNvGrpSpPr/>
          <p:nvPr/>
        </p:nvGrpSpPr>
        <p:grpSpPr>
          <a:xfrm>
            <a:off x="3534700" y="1765295"/>
            <a:ext cx="358349" cy="355468"/>
            <a:chOff x="-33676975" y="2275050"/>
            <a:chExt cx="295375" cy="293000"/>
          </a:xfrm>
        </p:grpSpPr>
        <p:sp>
          <p:nvSpPr>
            <p:cNvPr id="9931" name="Google Shape;9931;p77"/>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7"/>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7"/>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7"/>
          <p:cNvGrpSpPr/>
          <p:nvPr/>
        </p:nvGrpSpPr>
        <p:grpSpPr>
          <a:xfrm>
            <a:off x="3537081" y="2220594"/>
            <a:ext cx="353587" cy="355013"/>
            <a:chOff x="-33673825" y="2634975"/>
            <a:chExt cx="291450" cy="292625"/>
          </a:xfrm>
        </p:grpSpPr>
        <p:sp>
          <p:nvSpPr>
            <p:cNvPr id="9935" name="Google Shape;9935;p77"/>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7"/>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7" name="Google Shape;9937;p77"/>
          <p:cNvGrpSpPr/>
          <p:nvPr/>
        </p:nvGrpSpPr>
        <p:grpSpPr>
          <a:xfrm>
            <a:off x="2205089" y="2687509"/>
            <a:ext cx="329687" cy="353648"/>
            <a:chOff x="-31874100" y="1939525"/>
            <a:chExt cx="271750" cy="291500"/>
          </a:xfrm>
        </p:grpSpPr>
        <p:sp>
          <p:nvSpPr>
            <p:cNvPr id="9938" name="Google Shape;9938;p77"/>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7"/>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0" name="Google Shape;9940;p77"/>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77"/>
          <p:cNvGrpSpPr/>
          <p:nvPr/>
        </p:nvGrpSpPr>
        <p:grpSpPr>
          <a:xfrm>
            <a:off x="2186451" y="3616531"/>
            <a:ext cx="366963" cy="352768"/>
            <a:chOff x="-31889075" y="2658950"/>
            <a:chExt cx="302475" cy="290775"/>
          </a:xfrm>
        </p:grpSpPr>
        <p:sp>
          <p:nvSpPr>
            <p:cNvPr id="9942" name="Google Shape;9942;p77"/>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7"/>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4" name="Google Shape;9944;p77"/>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5" name="Google Shape;9945;p77"/>
          <p:cNvGrpSpPr/>
          <p:nvPr/>
        </p:nvGrpSpPr>
        <p:grpSpPr>
          <a:xfrm>
            <a:off x="1747421" y="1306759"/>
            <a:ext cx="354527" cy="355498"/>
            <a:chOff x="-35136450" y="1912725"/>
            <a:chExt cx="292225" cy="293025"/>
          </a:xfrm>
        </p:grpSpPr>
        <p:sp>
          <p:nvSpPr>
            <p:cNvPr id="9946" name="Google Shape;9946;p77"/>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7"/>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7"/>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77"/>
          <p:cNvGrpSpPr/>
          <p:nvPr/>
        </p:nvGrpSpPr>
        <p:grpSpPr>
          <a:xfrm>
            <a:off x="1747891" y="1765978"/>
            <a:ext cx="353587" cy="354103"/>
            <a:chOff x="-35134875" y="2272675"/>
            <a:chExt cx="291450" cy="291875"/>
          </a:xfrm>
        </p:grpSpPr>
        <p:sp>
          <p:nvSpPr>
            <p:cNvPr id="9950" name="Google Shape;9950;p77"/>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7"/>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7"/>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7"/>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77"/>
          <p:cNvGrpSpPr/>
          <p:nvPr/>
        </p:nvGrpSpPr>
        <p:grpSpPr>
          <a:xfrm>
            <a:off x="1789458" y="2221307"/>
            <a:ext cx="270453" cy="353587"/>
            <a:chOff x="-35101800" y="2631050"/>
            <a:chExt cx="222925" cy="291450"/>
          </a:xfrm>
        </p:grpSpPr>
        <p:sp>
          <p:nvSpPr>
            <p:cNvPr id="9955" name="Google Shape;9955;p77"/>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7"/>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7"/>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7"/>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9" name="Google Shape;9959;p77"/>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0" name="Google Shape;9960;p77"/>
          <p:cNvGrpSpPr/>
          <p:nvPr/>
        </p:nvGrpSpPr>
        <p:grpSpPr>
          <a:xfrm>
            <a:off x="3977510" y="1765295"/>
            <a:ext cx="353587" cy="355468"/>
            <a:chOff x="-33314675" y="2275050"/>
            <a:chExt cx="291450" cy="293000"/>
          </a:xfrm>
        </p:grpSpPr>
        <p:sp>
          <p:nvSpPr>
            <p:cNvPr id="9961" name="Google Shape;9961;p77"/>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7"/>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7"/>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4" name="Google Shape;9964;p77"/>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5" name="Google Shape;9965;p77"/>
          <p:cNvGrpSpPr/>
          <p:nvPr/>
        </p:nvGrpSpPr>
        <p:grpSpPr>
          <a:xfrm>
            <a:off x="2639701" y="2687555"/>
            <a:ext cx="353587" cy="353557"/>
            <a:chOff x="-31523625" y="1939525"/>
            <a:chExt cx="291450" cy="291425"/>
          </a:xfrm>
        </p:grpSpPr>
        <p:sp>
          <p:nvSpPr>
            <p:cNvPr id="9966" name="Google Shape;9966;p77"/>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7"/>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7"/>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7"/>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7"/>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7"/>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7"/>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7"/>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7"/>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7"/>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7"/>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77"/>
          <p:cNvGrpSpPr/>
          <p:nvPr/>
        </p:nvGrpSpPr>
        <p:grpSpPr>
          <a:xfrm>
            <a:off x="2638746" y="3155755"/>
            <a:ext cx="355498" cy="353587"/>
            <a:chOff x="-31523625" y="2298675"/>
            <a:chExt cx="293025" cy="291450"/>
          </a:xfrm>
        </p:grpSpPr>
        <p:sp>
          <p:nvSpPr>
            <p:cNvPr id="9978" name="Google Shape;9978;p77"/>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7"/>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7"/>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1" name="Google Shape;9981;p77"/>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7"/>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3" name="Google Shape;9983;p77"/>
          <p:cNvGrpSpPr/>
          <p:nvPr/>
        </p:nvGrpSpPr>
        <p:grpSpPr>
          <a:xfrm>
            <a:off x="2205934" y="1307729"/>
            <a:ext cx="331598" cy="353557"/>
            <a:chOff x="-34767825" y="1914325"/>
            <a:chExt cx="273325" cy="291425"/>
          </a:xfrm>
        </p:grpSpPr>
        <p:sp>
          <p:nvSpPr>
            <p:cNvPr id="9984" name="Google Shape;9984;p77"/>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7"/>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7"/>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77"/>
          <p:cNvGrpSpPr/>
          <p:nvPr/>
        </p:nvGrpSpPr>
        <p:grpSpPr>
          <a:xfrm>
            <a:off x="2193513" y="1765280"/>
            <a:ext cx="356438" cy="355498"/>
            <a:chOff x="-34778075" y="2272675"/>
            <a:chExt cx="293800" cy="293025"/>
          </a:xfrm>
        </p:grpSpPr>
        <p:sp>
          <p:nvSpPr>
            <p:cNvPr id="9988" name="Google Shape;9988;p77"/>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7"/>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7"/>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77"/>
          <p:cNvGrpSpPr/>
          <p:nvPr/>
        </p:nvGrpSpPr>
        <p:grpSpPr>
          <a:xfrm>
            <a:off x="2194939" y="2221307"/>
            <a:ext cx="353587" cy="353587"/>
            <a:chOff x="-34776500" y="2631825"/>
            <a:chExt cx="291450" cy="291450"/>
          </a:xfrm>
        </p:grpSpPr>
        <p:sp>
          <p:nvSpPr>
            <p:cNvPr id="9992" name="Google Shape;9992;p77"/>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7"/>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7"/>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77"/>
          <p:cNvGrpSpPr/>
          <p:nvPr/>
        </p:nvGrpSpPr>
        <p:grpSpPr>
          <a:xfrm>
            <a:off x="853628" y="2685160"/>
            <a:ext cx="354527" cy="358349"/>
            <a:chOff x="-32956300" y="1915900"/>
            <a:chExt cx="292225" cy="295375"/>
          </a:xfrm>
        </p:grpSpPr>
        <p:sp>
          <p:nvSpPr>
            <p:cNvPr id="9996" name="Google Shape;9996;p77"/>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7"/>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8" name="Google Shape;9998;p77"/>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7"/>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0" name="Google Shape;10000;p77"/>
          <p:cNvGrpSpPr/>
          <p:nvPr/>
        </p:nvGrpSpPr>
        <p:grpSpPr>
          <a:xfrm>
            <a:off x="3081101" y="2687555"/>
            <a:ext cx="356438" cy="353557"/>
            <a:chOff x="-31166825" y="1939525"/>
            <a:chExt cx="293800" cy="291425"/>
          </a:xfrm>
        </p:grpSpPr>
        <p:sp>
          <p:nvSpPr>
            <p:cNvPr id="10001" name="Google Shape;10001;p77"/>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7"/>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7"/>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7"/>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7"/>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7"/>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7"/>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7"/>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7"/>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7"/>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7"/>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77"/>
          <p:cNvGrpSpPr/>
          <p:nvPr/>
        </p:nvGrpSpPr>
        <p:grpSpPr>
          <a:xfrm>
            <a:off x="3082057" y="3155482"/>
            <a:ext cx="354527" cy="354133"/>
            <a:chOff x="-31165250" y="2298675"/>
            <a:chExt cx="292225" cy="291900"/>
          </a:xfrm>
        </p:grpSpPr>
        <p:sp>
          <p:nvSpPr>
            <p:cNvPr id="10013" name="Google Shape;10013;p77"/>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7"/>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7"/>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77"/>
          <p:cNvGrpSpPr/>
          <p:nvPr/>
        </p:nvGrpSpPr>
        <p:grpSpPr>
          <a:xfrm>
            <a:off x="3082542" y="3616136"/>
            <a:ext cx="353557" cy="353557"/>
            <a:chOff x="-31164450" y="2657050"/>
            <a:chExt cx="291425" cy="291425"/>
          </a:xfrm>
        </p:grpSpPr>
        <p:sp>
          <p:nvSpPr>
            <p:cNvPr id="10017" name="Google Shape;10017;p77"/>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7"/>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7"/>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7"/>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1" name="Google Shape;10021;p77"/>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2" name="Google Shape;10022;p77"/>
          <p:cNvGrpSpPr/>
          <p:nvPr/>
        </p:nvGrpSpPr>
        <p:grpSpPr>
          <a:xfrm>
            <a:off x="2632987" y="1307366"/>
            <a:ext cx="358349" cy="354285"/>
            <a:chOff x="-34421275" y="1912725"/>
            <a:chExt cx="295375" cy="292025"/>
          </a:xfrm>
        </p:grpSpPr>
        <p:sp>
          <p:nvSpPr>
            <p:cNvPr id="10023" name="Google Shape;10023;p77"/>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7"/>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7"/>
          <p:cNvGrpSpPr/>
          <p:nvPr/>
        </p:nvGrpSpPr>
        <p:grpSpPr>
          <a:xfrm>
            <a:off x="2632032" y="1765280"/>
            <a:ext cx="360260" cy="355498"/>
            <a:chOff x="-34418125" y="2271100"/>
            <a:chExt cx="296950" cy="293025"/>
          </a:xfrm>
        </p:grpSpPr>
        <p:sp>
          <p:nvSpPr>
            <p:cNvPr id="10026" name="Google Shape;10026;p77"/>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7"/>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7"/>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7"/>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7"/>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77"/>
          <p:cNvGrpSpPr/>
          <p:nvPr/>
        </p:nvGrpSpPr>
        <p:grpSpPr>
          <a:xfrm>
            <a:off x="2632987" y="2221307"/>
            <a:ext cx="358349" cy="353587"/>
            <a:chOff x="-34421275" y="2631050"/>
            <a:chExt cx="295375" cy="291450"/>
          </a:xfrm>
        </p:grpSpPr>
        <p:sp>
          <p:nvSpPr>
            <p:cNvPr id="10032" name="Google Shape;10032;p77"/>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7"/>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7"/>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7"/>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6" name="Google Shape;10036;p77"/>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7"/>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7"/>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9" name="Google Shape;10039;p77"/>
          <p:cNvGrpSpPr/>
          <p:nvPr/>
        </p:nvGrpSpPr>
        <p:grpSpPr>
          <a:xfrm>
            <a:off x="3537620" y="2688025"/>
            <a:ext cx="353587" cy="352617"/>
            <a:chOff x="-30805300" y="1938725"/>
            <a:chExt cx="291450" cy="290650"/>
          </a:xfrm>
        </p:grpSpPr>
        <p:sp>
          <p:nvSpPr>
            <p:cNvPr id="10040" name="Google Shape;10040;p77"/>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7"/>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77"/>
          <p:cNvGrpSpPr/>
          <p:nvPr/>
        </p:nvGrpSpPr>
        <p:grpSpPr>
          <a:xfrm>
            <a:off x="3538105" y="3155952"/>
            <a:ext cx="352617" cy="353193"/>
            <a:chOff x="-30805300" y="2298675"/>
            <a:chExt cx="290650" cy="291125"/>
          </a:xfrm>
        </p:grpSpPr>
        <p:sp>
          <p:nvSpPr>
            <p:cNvPr id="10043" name="Google Shape;10043;p77"/>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7"/>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7"/>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7"/>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77"/>
          <p:cNvGrpSpPr/>
          <p:nvPr/>
        </p:nvGrpSpPr>
        <p:grpSpPr>
          <a:xfrm>
            <a:off x="3537635" y="3616136"/>
            <a:ext cx="353557" cy="353557"/>
            <a:chOff x="-30806075" y="2657050"/>
            <a:chExt cx="291425" cy="291425"/>
          </a:xfrm>
        </p:grpSpPr>
        <p:sp>
          <p:nvSpPr>
            <p:cNvPr id="10048" name="Google Shape;10048;p77"/>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7"/>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7"/>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77"/>
          <p:cNvGrpSpPr/>
          <p:nvPr/>
        </p:nvGrpSpPr>
        <p:grpSpPr>
          <a:xfrm>
            <a:off x="2639681" y="4073943"/>
            <a:ext cx="353557" cy="353557"/>
            <a:chOff x="-30064925" y="2332550"/>
            <a:chExt cx="291425" cy="291425"/>
          </a:xfrm>
        </p:grpSpPr>
        <p:sp>
          <p:nvSpPr>
            <p:cNvPr id="10052" name="Google Shape;10052;p77"/>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7"/>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7"/>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77"/>
          <p:cNvGrpSpPr/>
          <p:nvPr/>
        </p:nvGrpSpPr>
        <p:grpSpPr>
          <a:xfrm>
            <a:off x="3983068" y="2683443"/>
            <a:ext cx="348855" cy="347879"/>
            <a:chOff x="2821450" y="2957850"/>
            <a:chExt cx="259275" cy="258550"/>
          </a:xfrm>
        </p:grpSpPr>
        <p:sp>
          <p:nvSpPr>
            <p:cNvPr id="10056" name="Google Shape;10056;p77"/>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7"/>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7"/>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en-US"/>
            </a:p>
          </p:txBody>
        </p:sp>
      </p:grpSp>
      <p:grpSp>
        <p:nvGrpSpPr>
          <p:cNvPr id="10059" name="Google Shape;10059;p77"/>
          <p:cNvGrpSpPr/>
          <p:nvPr/>
        </p:nvGrpSpPr>
        <p:grpSpPr>
          <a:xfrm>
            <a:off x="4858100" y="1304461"/>
            <a:ext cx="361090" cy="361090"/>
            <a:chOff x="-57970450" y="1903275"/>
            <a:chExt cx="318225" cy="318225"/>
          </a:xfrm>
        </p:grpSpPr>
        <p:sp>
          <p:nvSpPr>
            <p:cNvPr id="10060" name="Google Shape;10060;p77"/>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7"/>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7"/>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7"/>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77"/>
          <p:cNvGrpSpPr/>
          <p:nvPr/>
        </p:nvGrpSpPr>
        <p:grpSpPr>
          <a:xfrm>
            <a:off x="4880000" y="1780418"/>
            <a:ext cx="317290" cy="359303"/>
            <a:chOff x="-57950750" y="2296300"/>
            <a:chExt cx="279625" cy="316650"/>
          </a:xfrm>
        </p:grpSpPr>
        <p:sp>
          <p:nvSpPr>
            <p:cNvPr id="10065" name="Google Shape;10065;p7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77"/>
          <p:cNvGrpSpPr/>
          <p:nvPr/>
        </p:nvGrpSpPr>
        <p:grpSpPr>
          <a:xfrm>
            <a:off x="4858214" y="2232094"/>
            <a:ext cx="360863" cy="360211"/>
            <a:chOff x="-57969675" y="2687750"/>
            <a:chExt cx="318025" cy="317450"/>
          </a:xfrm>
        </p:grpSpPr>
        <p:sp>
          <p:nvSpPr>
            <p:cNvPr id="10070" name="Google Shape;10070;p77"/>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7"/>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7"/>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7"/>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77"/>
          <p:cNvGrpSpPr/>
          <p:nvPr/>
        </p:nvGrpSpPr>
        <p:grpSpPr>
          <a:xfrm>
            <a:off x="7067397" y="1304461"/>
            <a:ext cx="363785" cy="361090"/>
            <a:chOff x="-56012425" y="1903275"/>
            <a:chExt cx="320600" cy="318225"/>
          </a:xfrm>
        </p:grpSpPr>
        <p:sp>
          <p:nvSpPr>
            <p:cNvPr id="10075" name="Google Shape;10075;p77"/>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7"/>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77"/>
          <p:cNvGrpSpPr/>
          <p:nvPr/>
        </p:nvGrpSpPr>
        <p:grpSpPr>
          <a:xfrm>
            <a:off x="7068290" y="1778631"/>
            <a:ext cx="361998" cy="361998"/>
            <a:chOff x="-56010850" y="2294725"/>
            <a:chExt cx="319025" cy="319025"/>
          </a:xfrm>
        </p:grpSpPr>
        <p:sp>
          <p:nvSpPr>
            <p:cNvPr id="10078" name="Google Shape;10078;p77"/>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7"/>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7"/>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7"/>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77"/>
          <p:cNvGrpSpPr/>
          <p:nvPr/>
        </p:nvGrpSpPr>
        <p:grpSpPr>
          <a:xfrm>
            <a:off x="7068305" y="2231215"/>
            <a:ext cx="361969" cy="361090"/>
            <a:chOff x="-56010050" y="2686975"/>
            <a:chExt cx="319000" cy="318225"/>
          </a:xfrm>
        </p:grpSpPr>
        <p:sp>
          <p:nvSpPr>
            <p:cNvPr id="10083" name="Google Shape;10083;p77"/>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7"/>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7"/>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7"/>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7"/>
          <p:cNvGrpSpPr/>
          <p:nvPr/>
        </p:nvGrpSpPr>
        <p:grpSpPr>
          <a:xfrm>
            <a:off x="5753801" y="2684124"/>
            <a:ext cx="361998" cy="361090"/>
            <a:chOff x="-54081175" y="1903275"/>
            <a:chExt cx="319025" cy="318225"/>
          </a:xfrm>
        </p:grpSpPr>
        <p:sp>
          <p:nvSpPr>
            <p:cNvPr id="10088" name="Google Shape;10088;p77"/>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7"/>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77"/>
          <p:cNvGrpSpPr/>
          <p:nvPr/>
        </p:nvGrpSpPr>
        <p:grpSpPr>
          <a:xfrm>
            <a:off x="5776154" y="3137587"/>
            <a:ext cx="317290" cy="360211"/>
            <a:chOff x="-54063050" y="2296300"/>
            <a:chExt cx="279625" cy="317450"/>
          </a:xfrm>
        </p:grpSpPr>
        <p:sp>
          <p:nvSpPr>
            <p:cNvPr id="10091" name="Google Shape;10091;p77"/>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7"/>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7"/>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7"/>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77"/>
          <p:cNvGrpSpPr/>
          <p:nvPr/>
        </p:nvGrpSpPr>
        <p:grpSpPr>
          <a:xfrm>
            <a:off x="5776154" y="3601649"/>
            <a:ext cx="317290" cy="361033"/>
            <a:chOff x="-54061475" y="2685450"/>
            <a:chExt cx="279625" cy="318175"/>
          </a:xfrm>
        </p:grpSpPr>
        <p:sp>
          <p:nvSpPr>
            <p:cNvPr id="10096" name="Google Shape;10096;p77"/>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7"/>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7"/>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7"/>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77"/>
          <p:cNvGrpSpPr/>
          <p:nvPr/>
        </p:nvGrpSpPr>
        <p:grpSpPr>
          <a:xfrm>
            <a:off x="8029690" y="2693967"/>
            <a:ext cx="275278" cy="361969"/>
            <a:chOff x="-52074300" y="1911950"/>
            <a:chExt cx="242600" cy="319000"/>
          </a:xfrm>
        </p:grpSpPr>
        <p:sp>
          <p:nvSpPr>
            <p:cNvPr id="10101" name="Google Shape;10101;p7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7"/>
          <p:cNvGrpSpPr/>
          <p:nvPr/>
        </p:nvGrpSpPr>
        <p:grpSpPr>
          <a:xfrm>
            <a:off x="5287689" y="1305369"/>
            <a:ext cx="361998" cy="361090"/>
            <a:chOff x="-57578225" y="1904075"/>
            <a:chExt cx="319025" cy="318225"/>
          </a:xfrm>
        </p:grpSpPr>
        <p:sp>
          <p:nvSpPr>
            <p:cNvPr id="10106" name="Google Shape;10106;p77"/>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7"/>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7"/>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7"/>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77"/>
          <p:cNvGrpSpPr/>
          <p:nvPr/>
        </p:nvGrpSpPr>
        <p:grpSpPr>
          <a:xfrm>
            <a:off x="5310042" y="1778631"/>
            <a:ext cx="317290" cy="361090"/>
            <a:chOff x="-57558525" y="2294725"/>
            <a:chExt cx="279625" cy="318225"/>
          </a:xfrm>
        </p:grpSpPr>
        <p:sp>
          <p:nvSpPr>
            <p:cNvPr id="10111" name="Google Shape;10111;p77"/>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7"/>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7"/>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7"/>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7"/>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77"/>
          <p:cNvGrpSpPr/>
          <p:nvPr/>
        </p:nvGrpSpPr>
        <p:grpSpPr>
          <a:xfrm>
            <a:off x="5285901" y="2231215"/>
            <a:ext cx="365572" cy="361969"/>
            <a:chOff x="-57579800" y="2686975"/>
            <a:chExt cx="322175" cy="319000"/>
          </a:xfrm>
        </p:grpSpPr>
        <p:sp>
          <p:nvSpPr>
            <p:cNvPr id="10117" name="Google Shape;10117;p77"/>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7"/>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77"/>
          <p:cNvGrpSpPr/>
          <p:nvPr/>
        </p:nvGrpSpPr>
        <p:grpSpPr>
          <a:xfrm>
            <a:off x="7510682" y="1778631"/>
            <a:ext cx="367359" cy="361090"/>
            <a:chOff x="-55620975" y="2294725"/>
            <a:chExt cx="323750" cy="318225"/>
          </a:xfrm>
        </p:grpSpPr>
        <p:sp>
          <p:nvSpPr>
            <p:cNvPr id="10120" name="Google Shape;10120;p77"/>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7"/>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7"/>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7"/>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7"/>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7"/>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7"/>
          <p:cNvGrpSpPr/>
          <p:nvPr/>
        </p:nvGrpSpPr>
        <p:grpSpPr>
          <a:xfrm>
            <a:off x="7512923" y="2231130"/>
            <a:ext cx="362877" cy="361175"/>
            <a:chOff x="-55620175" y="2686900"/>
            <a:chExt cx="319800" cy="318300"/>
          </a:xfrm>
        </p:grpSpPr>
        <p:sp>
          <p:nvSpPr>
            <p:cNvPr id="10127" name="Google Shape;10127;p77"/>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7"/>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7"/>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7"/>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77"/>
          <p:cNvGrpSpPr/>
          <p:nvPr/>
        </p:nvGrpSpPr>
        <p:grpSpPr>
          <a:xfrm>
            <a:off x="6198887" y="2684124"/>
            <a:ext cx="361969" cy="361090"/>
            <a:chOff x="-53690500" y="1903275"/>
            <a:chExt cx="319000" cy="318225"/>
          </a:xfrm>
        </p:grpSpPr>
        <p:sp>
          <p:nvSpPr>
            <p:cNvPr id="10132" name="Google Shape;10132;p77"/>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7"/>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7"/>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7"/>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77"/>
          <p:cNvGrpSpPr/>
          <p:nvPr/>
        </p:nvGrpSpPr>
        <p:grpSpPr>
          <a:xfrm>
            <a:off x="6221226" y="3137587"/>
            <a:ext cx="317290" cy="359303"/>
            <a:chOff x="-53670800" y="2296300"/>
            <a:chExt cx="279625" cy="316650"/>
          </a:xfrm>
        </p:grpSpPr>
        <p:sp>
          <p:nvSpPr>
            <p:cNvPr id="10137" name="Google Shape;10137;p77"/>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7"/>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7"/>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7"/>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77"/>
          <p:cNvGrpSpPr/>
          <p:nvPr/>
        </p:nvGrpSpPr>
        <p:grpSpPr>
          <a:xfrm>
            <a:off x="6198887" y="3602925"/>
            <a:ext cx="361969" cy="361544"/>
            <a:chOff x="-53690500" y="2686575"/>
            <a:chExt cx="319000" cy="318625"/>
          </a:xfrm>
        </p:grpSpPr>
        <p:sp>
          <p:nvSpPr>
            <p:cNvPr id="10142" name="Google Shape;10142;p77"/>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7"/>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7"/>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7"/>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77"/>
          <p:cNvGrpSpPr/>
          <p:nvPr/>
        </p:nvGrpSpPr>
        <p:grpSpPr>
          <a:xfrm>
            <a:off x="8008669" y="3145785"/>
            <a:ext cx="317319" cy="360948"/>
            <a:chOff x="-52092425" y="2303525"/>
            <a:chExt cx="279650" cy="318100"/>
          </a:xfrm>
        </p:grpSpPr>
        <p:sp>
          <p:nvSpPr>
            <p:cNvPr id="10147" name="Google Shape;10147;p77"/>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7"/>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7"/>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7"/>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7"/>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77"/>
          <p:cNvGrpSpPr/>
          <p:nvPr/>
        </p:nvGrpSpPr>
        <p:grpSpPr>
          <a:xfrm>
            <a:off x="5727728" y="1306249"/>
            <a:ext cx="363756" cy="361090"/>
            <a:chOff x="-57189125" y="1904850"/>
            <a:chExt cx="320575" cy="318225"/>
          </a:xfrm>
        </p:grpSpPr>
        <p:sp>
          <p:nvSpPr>
            <p:cNvPr id="10153" name="Google Shape;10153;p77"/>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7"/>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7"/>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7"/>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7"/>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77"/>
          <p:cNvGrpSpPr/>
          <p:nvPr/>
        </p:nvGrpSpPr>
        <p:grpSpPr>
          <a:xfrm>
            <a:off x="5728621" y="1800985"/>
            <a:ext cx="361969" cy="316411"/>
            <a:chOff x="-57187550" y="2314425"/>
            <a:chExt cx="319000" cy="278850"/>
          </a:xfrm>
        </p:grpSpPr>
        <p:sp>
          <p:nvSpPr>
            <p:cNvPr id="10159" name="Google Shape;10159;p77"/>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7"/>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7"/>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7"/>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77"/>
          <p:cNvGrpSpPr/>
          <p:nvPr/>
        </p:nvGrpSpPr>
        <p:grpSpPr>
          <a:xfrm>
            <a:off x="5745585" y="2230534"/>
            <a:ext cx="328042" cy="361771"/>
            <a:chOff x="-57172600" y="2686375"/>
            <a:chExt cx="289100" cy="318825"/>
          </a:xfrm>
        </p:grpSpPr>
        <p:sp>
          <p:nvSpPr>
            <p:cNvPr id="10164" name="Google Shape;10164;p77"/>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7"/>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77"/>
          <p:cNvGrpSpPr/>
          <p:nvPr/>
        </p:nvGrpSpPr>
        <p:grpSpPr>
          <a:xfrm>
            <a:off x="7958434" y="1304461"/>
            <a:ext cx="361090" cy="359303"/>
            <a:chOff x="-55225575" y="1903275"/>
            <a:chExt cx="318225" cy="316650"/>
          </a:xfrm>
        </p:grpSpPr>
        <p:sp>
          <p:nvSpPr>
            <p:cNvPr id="10167" name="Google Shape;10167;p77"/>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7"/>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7"/>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7"/>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7"/>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77"/>
          <p:cNvGrpSpPr/>
          <p:nvPr/>
        </p:nvGrpSpPr>
        <p:grpSpPr>
          <a:xfrm>
            <a:off x="7969611" y="1780418"/>
            <a:ext cx="338736" cy="359303"/>
            <a:chOff x="-55217700" y="2296300"/>
            <a:chExt cx="298525" cy="316650"/>
          </a:xfrm>
        </p:grpSpPr>
        <p:sp>
          <p:nvSpPr>
            <p:cNvPr id="10173" name="Google Shape;10173;p77"/>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7"/>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7"/>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7"/>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77"/>
          <p:cNvGrpSpPr/>
          <p:nvPr/>
        </p:nvGrpSpPr>
        <p:grpSpPr>
          <a:xfrm>
            <a:off x="7957541" y="2233002"/>
            <a:ext cx="362877" cy="359303"/>
            <a:chOff x="-55229525" y="2688550"/>
            <a:chExt cx="319800" cy="316650"/>
          </a:xfrm>
        </p:grpSpPr>
        <p:sp>
          <p:nvSpPr>
            <p:cNvPr id="10178" name="Google Shape;10178;p77"/>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7"/>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7"/>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7"/>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77"/>
          <p:cNvGrpSpPr/>
          <p:nvPr/>
        </p:nvGrpSpPr>
        <p:grpSpPr>
          <a:xfrm>
            <a:off x="6653760" y="2684124"/>
            <a:ext cx="338765" cy="361090"/>
            <a:chOff x="-53288825" y="1903275"/>
            <a:chExt cx="298550" cy="318225"/>
          </a:xfrm>
        </p:grpSpPr>
        <p:sp>
          <p:nvSpPr>
            <p:cNvPr id="10183" name="Google Shape;10183;p77"/>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7"/>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7"/>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77"/>
          <p:cNvGrpSpPr/>
          <p:nvPr/>
        </p:nvGrpSpPr>
        <p:grpSpPr>
          <a:xfrm>
            <a:off x="6642143" y="3135800"/>
            <a:ext cx="361998" cy="361090"/>
            <a:chOff x="-53299850" y="2294725"/>
            <a:chExt cx="319025" cy="318225"/>
          </a:xfrm>
        </p:grpSpPr>
        <p:sp>
          <p:nvSpPr>
            <p:cNvPr id="10187" name="Google Shape;10187;p77"/>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7"/>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77"/>
          <p:cNvGrpSpPr/>
          <p:nvPr/>
        </p:nvGrpSpPr>
        <p:grpSpPr>
          <a:xfrm>
            <a:off x="6664936" y="3604259"/>
            <a:ext cx="316411" cy="360211"/>
            <a:chOff x="-53278575" y="2687750"/>
            <a:chExt cx="278850" cy="317450"/>
          </a:xfrm>
        </p:grpSpPr>
        <p:sp>
          <p:nvSpPr>
            <p:cNvPr id="10190" name="Google Shape;10190;p7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7"/>
          <p:cNvGrpSpPr/>
          <p:nvPr/>
        </p:nvGrpSpPr>
        <p:grpSpPr>
          <a:xfrm>
            <a:off x="7986330" y="3603947"/>
            <a:ext cx="361998" cy="362310"/>
            <a:chOff x="-52101875" y="2687475"/>
            <a:chExt cx="319025" cy="319300"/>
          </a:xfrm>
        </p:grpSpPr>
        <p:sp>
          <p:nvSpPr>
            <p:cNvPr id="10195" name="Google Shape;10195;p77"/>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7"/>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7"/>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7"/>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77"/>
          <p:cNvGrpSpPr/>
          <p:nvPr/>
        </p:nvGrpSpPr>
        <p:grpSpPr>
          <a:xfrm>
            <a:off x="6201079" y="1305369"/>
            <a:ext cx="317290" cy="361090"/>
            <a:chOff x="-56774050" y="1904075"/>
            <a:chExt cx="279625" cy="318225"/>
          </a:xfrm>
        </p:grpSpPr>
        <p:sp>
          <p:nvSpPr>
            <p:cNvPr id="10200" name="Google Shape;10200;p77"/>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7"/>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77"/>
          <p:cNvGrpSpPr/>
          <p:nvPr/>
        </p:nvGrpSpPr>
        <p:grpSpPr>
          <a:xfrm>
            <a:off x="6201079" y="1778631"/>
            <a:ext cx="317290" cy="361090"/>
            <a:chOff x="-56774850" y="2294725"/>
            <a:chExt cx="279625" cy="318225"/>
          </a:xfrm>
        </p:grpSpPr>
        <p:sp>
          <p:nvSpPr>
            <p:cNvPr id="10203" name="Google Shape;10203;p77"/>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7"/>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7"/>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77"/>
          <p:cNvGrpSpPr/>
          <p:nvPr/>
        </p:nvGrpSpPr>
        <p:grpSpPr>
          <a:xfrm>
            <a:off x="6222086" y="2231215"/>
            <a:ext cx="275278" cy="360182"/>
            <a:chOff x="-56756725" y="2686975"/>
            <a:chExt cx="242600" cy="317425"/>
          </a:xfrm>
        </p:grpSpPr>
        <p:sp>
          <p:nvSpPr>
            <p:cNvPr id="10207" name="Google Shape;10207;p77"/>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7"/>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7"/>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77"/>
          <p:cNvGrpSpPr/>
          <p:nvPr/>
        </p:nvGrpSpPr>
        <p:grpSpPr>
          <a:xfrm>
            <a:off x="4870518" y="2684124"/>
            <a:ext cx="337346" cy="361998"/>
            <a:chOff x="-54826975" y="1903275"/>
            <a:chExt cx="297300" cy="319025"/>
          </a:xfrm>
        </p:grpSpPr>
        <p:sp>
          <p:nvSpPr>
            <p:cNvPr id="10211" name="Google Shape;10211;p77"/>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7"/>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7"/>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77"/>
          <p:cNvGrpSpPr/>
          <p:nvPr/>
        </p:nvGrpSpPr>
        <p:grpSpPr>
          <a:xfrm>
            <a:off x="4858206" y="3137587"/>
            <a:ext cx="361969" cy="359274"/>
            <a:chOff x="-54836500" y="2296300"/>
            <a:chExt cx="319000" cy="316625"/>
          </a:xfrm>
        </p:grpSpPr>
        <p:sp>
          <p:nvSpPr>
            <p:cNvPr id="10215" name="Google Shape;10215;p77"/>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7"/>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7"/>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7"/>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77"/>
          <p:cNvGrpSpPr/>
          <p:nvPr/>
        </p:nvGrpSpPr>
        <p:grpSpPr>
          <a:xfrm>
            <a:off x="4879652" y="3604259"/>
            <a:ext cx="319078" cy="361090"/>
            <a:chOff x="-54817600" y="2687750"/>
            <a:chExt cx="281200" cy="318225"/>
          </a:xfrm>
        </p:grpSpPr>
        <p:sp>
          <p:nvSpPr>
            <p:cNvPr id="10220" name="Google Shape;10220;p77"/>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7"/>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7"/>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7"/>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77"/>
          <p:cNvGrpSpPr/>
          <p:nvPr/>
        </p:nvGrpSpPr>
        <p:grpSpPr>
          <a:xfrm>
            <a:off x="7110476" y="2684124"/>
            <a:ext cx="317290" cy="359303"/>
            <a:chOff x="-52887125" y="1903275"/>
            <a:chExt cx="279625" cy="316650"/>
          </a:xfrm>
        </p:grpSpPr>
        <p:sp>
          <p:nvSpPr>
            <p:cNvPr id="10225" name="Google Shape;10225;p77"/>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7"/>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77"/>
          <p:cNvGrpSpPr/>
          <p:nvPr/>
        </p:nvGrpSpPr>
        <p:grpSpPr>
          <a:xfrm>
            <a:off x="7089030" y="3134920"/>
            <a:ext cx="360182" cy="361969"/>
            <a:chOff x="-52906025" y="2293950"/>
            <a:chExt cx="317425" cy="319000"/>
          </a:xfrm>
        </p:grpSpPr>
        <p:sp>
          <p:nvSpPr>
            <p:cNvPr id="10228" name="Google Shape;10228;p7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77"/>
          <p:cNvGrpSpPr/>
          <p:nvPr/>
        </p:nvGrpSpPr>
        <p:grpSpPr>
          <a:xfrm>
            <a:off x="7110476" y="3603379"/>
            <a:ext cx="317290" cy="361090"/>
            <a:chOff x="-52887125" y="2686975"/>
            <a:chExt cx="279625" cy="318225"/>
          </a:xfrm>
        </p:grpSpPr>
        <p:sp>
          <p:nvSpPr>
            <p:cNvPr id="10232" name="Google Shape;10232;p77"/>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7"/>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7"/>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7"/>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77"/>
          <p:cNvGrpSpPr/>
          <p:nvPr/>
        </p:nvGrpSpPr>
        <p:grpSpPr>
          <a:xfrm>
            <a:off x="6220848" y="4062998"/>
            <a:ext cx="318170" cy="359303"/>
            <a:chOff x="-51722225" y="1915100"/>
            <a:chExt cx="280400" cy="316650"/>
          </a:xfrm>
        </p:grpSpPr>
        <p:sp>
          <p:nvSpPr>
            <p:cNvPr id="10237" name="Google Shape;10237;p77"/>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7"/>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7"/>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7"/>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77"/>
          <p:cNvGrpSpPr/>
          <p:nvPr/>
        </p:nvGrpSpPr>
        <p:grpSpPr>
          <a:xfrm>
            <a:off x="6616678" y="1303695"/>
            <a:ext cx="370905" cy="360976"/>
            <a:chOff x="-56407800" y="1902600"/>
            <a:chExt cx="326875" cy="318125"/>
          </a:xfrm>
        </p:grpSpPr>
        <p:sp>
          <p:nvSpPr>
            <p:cNvPr id="10242" name="Google Shape;10242;p77"/>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7"/>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7"/>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77"/>
          <p:cNvGrpSpPr/>
          <p:nvPr/>
        </p:nvGrpSpPr>
        <p:grpSpPr>
          <a:xfrm>
            <a:off x="6622479" y="1790262"/>
            <a:ext cx="359303" cy="338736"/>
            <a:chOff x="-56401500" y="2304975"/>
            <a:chExt cx="316650" cy="298525"/>
          </a:xfrm>
        </p:grpSpPr>
        <p:sp>
          <p:nvSpPr>
            <p:cNvPr id="10246" name="Google Shape;10246;p77"/>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7"/>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7"/>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7"/>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77"/>
          <p:cNvGrpSpPr/>
          <p:nvPr/>
        </p:nvGrpSpPr>
        <p:grpSpPr>
          <a:xfrm>
            <a:off x="5328863" y="2682337"/>
            <a:ext cx="319985" cy="361090"/>
            <a:chOff x="-54426150" y="1901700"/>
            <a:chExt cx="282000" cy="318225"/>
          </a:xfrm>
        </p:grpSpPr>
        <p:sp>
          <p:nvSpPr>
            <p:cNvPr id="10251" name="Google Shape;10251;p77"/>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7"/>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7"/>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7"/>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77"/>
          <p:cNvGrpSpPr/>
          <p:nvPr/>
        </p:nvGrpSpPr>
        <p:grpSpPr>
          <a:xfrm>
            <a:off x="5328863" y="3135800"/>
            <a:ext cx="319985" cy="361998"/>
            <a:chOff x="-54426150" y="2294725"/>
            <a:chExt cx="282000" cy="319025"/>
          </a:xfrm>
        </p:grpSpPr>
        <p:sp>
          <p:nvSpPr>
            <p:cNvPr id="10256" name="Google Shape;10256;p77"/>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7"/>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7"/>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7"/>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7"/>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7"/>
          <p:cNvGrpSpPr/>
          <p:nvPr/>
        </p:nvGrpSpPr>
        <p:grpSpPr>
          <a:xfrm>
            <a:off x="5327076" y="3603379"/>
            <a:ext cx="323560" cy="361969"/>
            <a:chOff x="-54427725" y="2686975"/>
            <a:chExt cx="285150" cy="319000"/>
          </a:xfrm>
        </p:grpSpPr>
        <p:sp>
          <p:nvSpPr>
            <p:cNvPr id="10262" name="Google Shape;10262;p77"/>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7"/>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7"/>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7"/>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7"/>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77"/>
          <p:cNvGrpSpPr/>
          <p:nvPr/>
        </p:nvGrpSpPr>
        <p:grpSpPr>
          <a:xfrm>
            <a:off x="7533634" y="2684351"/>
            <a:ext cx="359303" cy="359984"/>
            <a:chOff x="-52513800" y="1903475"/>
            <a:chExt cx="316650" cy="317250"/>
          </a:xfrm>
        </p:grpSpPr>
        <p:sp>
          <p:nvSpPr>
            <p:cNvPr id="10268" name="Google Shape;10268;p77"/>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7"/>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77"/>
          <p:cNvGrpSpPr/>
          <p:nvPr/>
        </p:nvGrpSpPr>
        <p:grpSpPr>
          <a:xfrm>
            <a:off x="7543464" y="3136708"/>
            <a:ext cx="339644" cy="360182"/>
            <a:chOff x="-52505925" y="2295525"/>
            <a:chExt cx="299325" cy="317425"/>
          </a:xfrm>
        </p:grpSpPr>
        <p:sp>
          <p:nvSpPr>
            <p:cNvPr id="10271" name="Google Shape;10271;p77"/>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7"/>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7"/>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7"/>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77"/>
          <p:cNvGrpSpPr/>
          <p:nvPr/>
        </p:nvGrpSpPr>
        <p:grpSpPr>
          <a:xfrm>
            <a:off x="7554641" y="3603379"/>
            <a:ext cx="317290" cy="361090"/>
            <a:chOff x="-52494100" y="2686975"/>
            <a:chExt cx="279625" cy="318225"/>
          </a:xfrm>
        </p:grpSpPr>
        <p:sp>
          <p:nvSpPr>
            <p:cNvPr id="10276" name="Google Shape;10276;p77"/>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7"/>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7"/>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7"/>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77"/>
          <p:cNvGrpSpPr/>
          <p:nvPr/>
        </p:nvGrpSpPr>
        <p:grpSpPr>
          <a:xfrm>
            <a:off x="6665412" y="4064322"/>
            <a:ext cx="315503" cy="361090"/>
            <a:chOff x="-51708850" y="2305750"/>
            <a:chExt cx="278050" cy="318225"/>
          </a:xfrm>
        </p:grpSpPr>
        <p:sp>
          <p:nvSpPr>
            <p:cNvPr id="10281" name="Google Shape;10281;p77"/>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7"/>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7"/>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77"/>
          <p:cNvGrpSpPr/>
          <p:nvPr/>
        </p:nvGrpSpPr>
        <p:grpSpPr>
          <a:xfrm>
            <a:off x="7536807" y="1306109"/>
            <a:ext cx="319089" cy="362073"/>
            <a:chOff x="1044400" y="2917425"/>
            <a:chExt cx="248125" cy="281550"/>
          </a:xfrm>
        </p:grpSpPr>
        <p:sp>
          <p:nvSpPr>
            <p:cNvPr id="10285" name="Google Shape;10285;p77"/>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7"/>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7"/>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7"/>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7"/>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en-US"/>
            </a:p>
          </p:txBody>
        </p:sp>
        <p:sp>
          <p:nvSpPr>
            <p:cNvPr id="10290" name="Google Shape;10290;p77"/>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en-US"/>
            </a:p>
          </p:txBody>
        </p:sp>
        <p:sp>
          <p:nvSpPr>
            <p:cNvPr id="10291" name="Google Shape;10291;p77"/>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en-US"/>
            </a:p>
          </p:txBody>
        </p:sp>
        <p:sp>
          <p:nvSpPr>
            <p:cNvPr id="10292" name="Google Shape;10292;p77"/>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7"/>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4" name="Google Shape;10294;p77"/>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98"/>
        <p:cNvGrpSpPr/>
        <p:nvPr/>
      </p:nvGrpSpPr>
      <p:grpSpPr>
        <a:xfrm>
          <a:off x="0" y="0"/>
          <a:ext cx="0" cy="0"/>
          <a:chOff x="0" y="0"/>
          <a:chExt cx="0" cy="0"/>
        </a:xfrm>
      </p:grpSpPr>
      <p:sp>
        <p:nvSpPr>
          <p:cNvPr id="10299" name="Google Shape;10299;p78"/>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300" name="Google Shape;10300;p78"/>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301" name="Google Shape;10301;p78"/>
          <p:cNvGrpSpPr/>
          <p:nvPr/>
        </p:nvGrpSpPr>
        <p:grpSpPr>
          <a:xfrm>
            <a:off x="889109" y="1303003"/>
            <a:ext cx="278288" cy="357036"/>
            <a:chOff x="-50489600" y="1947400"/>
            <a:chExt cx="233150" cy="299125"/>
          </a:xfrm>
        </p:grpSpPr>
        <p:sp>
          <p:nvSpPr>
            <p:cNvPr id="10302" name="Google Shape;10302;p7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78"/>
          <p:cNvGrpSpPr/>
          <p:nvPr/>
        </p:nvGrpSpPr>
        <p:grpSpPr>
          <a:xfrm>
            <a:off x="849616" y="1757960"/>
            <a:ext cx="357274" cy="358199"/>
            <a:chOff x="-50523475" y="2316000"/>
            <a:chExt cx="299325" cy="300100"/>
          </a:xfrm>
        </p:grpSpPr>
        <p:sp>
          <p:nvSpPr>
            <p:cNvPr id="10305" name="Google Shape;10305;p7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78"/>
          <p:cNvGrpSpPr/>
          <p:nvPr/>
        </p:nvGrpSpPr>
        <p:grpSpPr>
          <a:xfrm>
            <a:off x="848213" y="2207269"/>
            <a:ext cx="360079" cy="357304"/>
            <a:chOff x="-50524250" y="2686150"/>
            <a:chExt cx="301675" cy="299350"/>
          </a:xfrm>
        </p:grpSpPr>
        <p:sp>
          <p:nvSpPr>
            <p:cNvPr id="10308" name="Google Shape;10308;p7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4" name="Google Shape;10314;p78"/>
          <p:cNvGrpSpPr/>
          <p:nvPr/>
        </p:nvGrpSpPr>
        <p:grpSpPr>
          <a:xfrm>
            <a:off x="3070976" y="1333082"/>
            <a:ext cx="358199" cy="359154"/>
            <a:chOff x="-48633950" y="1972600"/>
            <a:chExt cx="300100" cy="300900"/>
          </a:xfrm>
        </p:grpSpPr>
        <p:sp>
          <p:nvSpPr>
            <p:cNvPr id="10315" name="Google Shape;10315;p7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78"/>
          <p:cNvGrpSpPr/>
          <p:nvPr/>
        </p:nvGrpSpPr>
        <p:grpSpPr>
          <a:xfrm>
            <a:off x="3071439" y="2237377"/>
            <a:ext cx="357274" cy="357274"/>
            <a:chOff x="-48633175" y="2711375"/>
            <a:chExt cx="299325" cy="299325"/>
          </a:xfrm>
        </p:grpSpPr>
        <p:sp>
          <p:nvSpPr>
            <p:cNvPr id="10318" name="Google Shape;10318;p7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8"/>
          <p:cNvGrpSpPr/>
          <p:nvPr/>
        </p:nvGrpSpPr>
        <p:grpSpPr>
          <a:xfrm>
            <a:off x="1757928" y="2689329"/>
            <a:ext cx="314006" cy="358229"/>
            <a:chOff x="-46753100" y="1965500"/>
            <a:chExt cx="263075" cy="300125"/>
          </a:xfrm>
        </p:grpSpPr>
        <p:sp>
          <p:nvSpPr>
            <p:cNvPr id="10321" name="Google Shape;10321;p7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78"/>
          <p:cNvGrpSpPr/>
          <p:nvPr/>
        </p:nvGrpSpPr>
        <p:grpSpPr>
          <a:xfrm>
            <a:off x="1735354" y="3156542"/>
            <a:ext cx="359154" cy="315916"/>
            <a:chOff x="-46772025" y="2350650"/>
            <a:chExt cx="300900" cy="264675"/>
          </a:xfrm>
        </p:grpSpPr>
        <p:sp>
          <p:nvSpPr>
            <p:cNvPr id="10324" name="Google Shape;10324;p7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78"/>
          <p:cNvGrpSpPr/>
          <p:nvPr/>
        </p:nvGrpSpPr>
        <p:grpSpPr>
          <a:xfrm>
            <a:off x="1735354" y="3590820"/>
            <a:ext cx="359154" cy="359154"/>
            <a:chOff x="-46772025" y="2701925"/>
            <a:chExt cx="300900" cy="300900"/>
          </a:xfrm>
        </p:grpSpPr>
        <p:sp>
          <p:nvSpPr>
            <p:cNvPr id="10327" name="Google Shape;10327;p7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9" name="Google Shape;10329;p78"/>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0" name="Google Shape;10330;p78"/>
          <p:cNvGrpSpPr/>
          <p:nvPr/>
        </p:nvGrpSpPr>
        <p:grpSpPr>
          <a:xfrm>
            <a:off x="1293035" y="1303928"/>
            <a:ext cx="358199" cy="359154"/>
            <a:chOff x="-50154075" y="1948175"/>
            <a:chExt cx="300100" cy="300900"/>
          </a:xfrm>
        </p:grpSpPr>
        <p:sp>
          <p:nvSpPr>
            <p:cNvPr id="10331" name="Google Shape;10331;p7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78"/>
          <p:cNvGrpSpPr/>
          <p:nvPr/>
        </p:nvGrpSpPr>
        <p:grpSpPr>
          <a:xfrm>
            <a:off x="1293035" y="1758885"/>
            <a:ext cx="358199" cy="358229"/>
            <a:chOff x="-50154850" y="2316775"/>
            <a:chExt cx="300100" cy="300125"/>
          </a:xfrm>
        </p:grpSpPr>
        <p:sp>
          <p:nvSpPr>
            <p:cNvPr id="10334" name="Google Shape;10334;p7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78"/>
          <p:cNvGrpSpPr/>
          <p:nvPr/>
        </p:nvGrpSpPr>
        <p:grpSpPr>
          <a:xfrm>
            <a:off x="1288813" y="2205896"/>
            <a:ext cx="366644" cy="356558"/>
            <a:chOff x="-50158000" y="2685000"/>
            <a:chExt cx="307175" cy="298725"/>
          </a:xfrm>
        </p:grpSpPr>
        <p:sp>
          <p:nvSpPr>
            <p:cNvPr id="10337" name="Google Shape;10337;p7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78"/>
          <p:cNvGrpSpPr/>
          <p:nvPr/>
        </p:nvGrpSpPr>
        <p:grpSpPr>
          <a:xfrm>
            <a:off x="3070499" y="1788993"/>
            <a:ext cx="359154" cy="361004"/>
            <a:chOff x="-48634750" y="2342000"/>
            <a:chExt cx="300900" cy="302450"/>
          </a:xfrm>
        </p:grpSpPr>
        <p:sp>
          <p:nvSpPr>
            <p:cNvPr id="10340" name="Google Shape;10340;p7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78"/>
          <p:cNvGrpSpPr/>
          <p:nvPr/>
        </p:nvGrpSpPr>
        <p:grpSpPr>
          <a:xfrm>
            <a:off x="3521599" y="1334007"/>
            <a:ext cx="361004" cy="358229"/>
            <a:chOff x="-48266125" y="1973375"/>
            <a:chExt cx="302450" cy="300125"/>
          </a:xfrm>
        </p:grpSpPr>
        <p:sp>
          <p:nvSpPr>
            <p:cNvPr id="10349" name="Google Shape;10349;p7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78"/>
          <p:cNvGrpSpPr/>
          <p:nvPr/>
        </p:nvGrpSpPr>
        <p:grpSpPr>
          <a:xfrm>
            <a:off x="3548844" y="1789769"/>
            <a:ext cx="306516" cy="358349"/>
            <a:chOff x="-48237000" y="2342650"/>
            <a:chExt cx="256800" cy="300225"/>
          </a:xfrm>
        </p:grpSpPr>
        <p:sp>
          <p:nvSpPr>
            <p:cNvPr id="10356" name="Google Shape;10356;p7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78"/>
          <p:cNvGrpSpPr/>
          <p:nvPr/>
        </p:nvGrpSpPr>
        <p:grpSpPr>
          <a:xfrm>
            <a:off x="2180338" y="2690046"/>
            <a:ext cx="361034" cy="355633"/>
            <a:chOff x="-46404975" y="1966100"/>
            <a:chExt cx="302475" cy="297950"/>
          </a:xfrm>
        </p:grpSpPr>
        <p:sp>
          <p:nvSpPr>
            <p:cNvPr id="10360" name="Google Shape;10360;p7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78"/>
          <p:cNvGrpSpPr/>
          <p:nvPr/>
        </p:nvGrpSpPr>
        <p:grpSpPr>
          <a:xfrm>
            <a:off x="2181740" y="3135863"/>
            <a:ext cx="358229" cy="358199"/>
            <a:chOff x="-46401050" y="2333325"/>
            <a:chExt cx="300125" cy="300100"/>
          </a:xfrm>
        </p:grpSpPr>
        <p:sp>
          <p:nvSpPr>
            <p:cNvPr id="10365" name="Google Shape;10365;p7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9" name="Google Shape;10369;p78"/>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78"/>
          <p:cNvGrpSpPr/>
          <p:nvPr/>
        </p:nvGrpSpPr>
        <p:grpSpPr>
          <a:xfrm>
            <a:off x="3961830" y="3146218"/>
            <a:ext cx="359154" cy="359124"/>
            <a:chOff x="-44914800" y="2342000"/>
            <a:chExt cx="300900" cy="300875"/>
          </a:xfrm>
        </p:grpSpPr>
        <p:sp>
          <p:nvSpPr>
            <p:cNvPr id="10371" name="Google Shape;10371;p7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4" name="Google Shape;10374;p78"/>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5" name="Google Shape;10375;p78"/>
          <p:cNvGrpSpPr/>
          <p:nvPr/>
        </p:nvGrpSpPr>
        <p:grpSpPr>
          <a:xfrm>
            <a:off x="1735816" y="1758736"/>
            <a:ext cx="359154" cy="357424"/>
            <a:chOff x="-49786250" y="2316650"/>
            <a:chExt cx="300900" cy="299450"/>
          </a:xfrm>
        </p:grpSpPr>
        <p:sp>
          <p:nvSpPr>
            <p:cNvPr id="10376" name="Google Shape;10376;p7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3" name="Google Shape;10383;p78"/>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8"/>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78"/>
          <p:cNvGrpSpPr/>
          <p:nvPr/>
        </p:nvGrpSpPr>
        <p:grpSpPr>
          <a:xfrm>
            <a:off x="4033144" y="1788993"/>
            <a:ext cx="230365" cy="359124"/>
            <a:chOff x="-47842400" y="2342000"/>
            <a:chExt cx="193000" cy="300875"/>
          </a:xfrm>
        </p:grpSpPr>
        <p:sp>
          <p:nvSpPr>
            <p:cNvPr id="10386" name="Google Shape;10386;p7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78"/>
          <p:cNvGrpSpPr/>
          <p:nvPr/>
        </p:nvGrpSpPr>
        <p:grpSpPr>
          <a:xfrm>
            <a:off x="3969212" y="2236452"/>
            <a:ext cx="358229" cy="359154"/>
            <a:chOff x="-47896750" y="2710600"/>
            <a:chExt cx="300125" cy="300900"/>
          </a:xfrm>
        </p:grpSpPr>
        <p:sp>
          <p:nvSpPr>
            <p:cNvPr id="10390" name="Google Shape;10390;p7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78"/>
          <p:cNvGrpSpPr/>
          <p:nvPr/>
        </p:nvGrpSpPr>
        <p:grpSpPr>
          <a:xfrm>
            <a:off x="2624852" y="2710009"/>
            <a:ext cx="359154" cy="314991"/>
            <a:chOff x="-46033225" y="1982825"/>
            <a:chExt cx="300900" cy="263900"/>
          </a:xfrm>
        </p:grpSpPr>
        <p:sp>
          <p:nvSpPr>
            <p:cNvPr id="10395" name="Google Shape;10395;p7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8"/>
          <p:cNvGrpSpPr/>
          <p:nvPr/>
        </p:nvGrpSpPr>
        <p:grpSpPr>
          <a:xfrm>
            <a:off x="2621569" y="3137266"/>
            <a:ext cx="365719" cy="326151"/>
            <a:chOff x="-46034000" y="2334500"/>
            <a:chExt cx="306400" cy="273250"/>
          </a:xfrm>
        </p:grpSpPr>
        <p:sp>
          <p:nvSpPr>
            <p:cNvPr id="10399" name="Google Shape;10399;p7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78"/>
          <p:cNvGrpSpPr/>
          <p:nvPr/>
        </p:nvGrpSpPr>
        <p:grpSpPr>
          <a:xfrm>
            <a:off x="2667627" y="3591655"/>
            <a:ext cx="273603" cy="356439"/>
            <a:chOff x="-45998575" y="2702625"/>
            <a:chExt cx="229225" cy="298625"/>
          </a:xfrm>
        </p:grpSpPr>
        <p:sp>
          <p:nvSpPr>
            <p:cNvPr id="10403" name="Google Shape;10403;p7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0" name="Google Shape;10410;p78"/>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8"/>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2" name="Google Shape;10412;p78"/>
          <p:cNvGrpSpPr/>
          <p:nvPr/>
        </p:nvGrpSpPr>
        <p:grpSpPr>
          <a:xfrm>
            <a:off x="2203197" y="2205419"/>
            <a:ext cx="314961" cy="361034"/>
            <a:chOff x="-49398750" y="2684600"/>
            <a:chExt cx="263875" cy="302475"/>
          </a:xfrm>
        </p:grpSpPr>
        <p:sp>
          <p:nvSpPr>
            <p:cNvPr id="10413" name="Google Shape;10413;p7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8"/>
          <p:cNvGrpSpPr/>
          <p:nvPr/>
        </p:nvGrpSpPr>
        <p:grpSpPr>
          <a:xfrm>
            <a:off x="873121" y="2699684"/>
            <a:ext cx="314006" cy="359154"/>
            <a:chOff x="-47509225" y="1974175"/>
            <a:chExt cx="263075" cy="300900"/>
          </a:xfrm>
        </p:grpSpPr>
        <p:sp>
          <p:nvSpPr>
            <p:cNvPr id="10417" name="Google Shape;10417;p7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78"/>
          <p:cNvGrpSpPr/>
          <p:nvPr/>
        </p:nvGrpSpPr>
        <p:grpSpPr>
          <a:xfrm>
            <a:off x="849622" y="3146218"/>
            <a:ext cx="361004" cy="357961"/>
            <a:chOff x="-47529700" y="2342000"/>
            <a:chExt cx="302450" cy="299900"/>
          </a:xfrm>
        </p:grpSpPr>
        <p:sp>
          <p:nvSpPr>
            <p:cNvPr id="10423" name="Google Shape;10423;p7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78"/>
          <p:cNvGrpSpPr/>
          <p:nvPr/>
        </p:nvGrpSpPr>
        <p:grpSpPr>
          <a:xfrm>
            <a:off x="851025" y="3645367"/>
            <a:ext cx="358199" cy="272648"/>
            <a:chOff x="-47527350" y="2747625"/>
            <a:chExt cx="300100" cy="228425"/>
          </a:xfrm>
        </p:grpSpPr>
        <p:sp>
          <p:nvSpPr>
            <p:cNvPr id="10426" name="Google Shape;10426;p7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2" name="Google Shape;10432;p78"/>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3" name="Google Shape;10433;p78"/>
          <p:cNvGrpSpPr/>
          <p:nvPr/>
        </p:nvGrpSpPr>
        <p:grpSpPr>
          <a:xfrm>
            <a:off x="3073924" y="3158422"/>
            <a:ext cx="358229" cy="314961"/>
            <a:chOff x="-45664625" y="2352225"/>
            <a:chExt cx="300125" cy="263875"/>
          </a:xfrm>
        </p:grpSpPr>
        <p:sp>
          <p:nvSpPr>
            <p:cNvPr id="10434" name="Google Shape;10434;p7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78"/>
          <p:cNvGrpSpPr/>
          <p:nvPr/>
        </p:nvGrpSpPr>
        <p:grpSpPr>
          <a:xfrm>
            <a:off x="3073103" y="3592401"/>
            <a:ext cx="359870" cy="357573"/>
            <a:chOff x="-45665400" y="2703250"/>
            <a:chExt cx="301500" cy="299575"/>
          </a:xfrm>
        </p:grpSpPr>
        <p:sp>
          <p:nvSpPr>
            <p:cNvPr id="10442" name="Google Shape;10442;p7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78"/>
          <p:cNvGrpSpPr/>
          <p:nvPr/>
        </p:nvGrpSpPr>
        <p:grpSpPr>
          <a:xfrm>
            <a:off x="2174760" y="4033337"/>
            <a:ext cx="359154" cy="360109"/>
            <a:chOff x="-44528075" y="1982825"/>
            <a:chExt cx="300900" cy="301700"/>
          </a:xfrm>
        </p:grpSpPr>
        <p:sp>
          <p:nvSpPr>
            <p:cNvPr id="10447" name="Google Shape;10447;p7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4" name="Google Shape;10454;p78"/>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5" name="Google Shape;10455;p78"/>
          <p:cNvGrpSpPr/>
          <p:nvPr/>
        </p:nvGrpSpPr>
        <p:grpSpPr>
          <a:xfrm>
            <a:off x="2625923" y="1758885"/>
            <a:ext cx="358199" cy="358229"/>
            <a:chOff x="-49048250" y="2316775"/>
            <a:chExt cx="300100" cy="300125"/>
          </a:xfrm>
        </p:grpSpPr>
        <p:sp>
          <p:nvSpPr>
            <p:cNvPr id="10456" name="Google Shape;10456;p7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0" name="Google Shape;10460;p78"/>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1" name="Google Shape;10461;p78"/>
          <p:cNvGrpSpPr/>
          <p:nvPr/>
        </p:nvGrpSpPr>
        <p:grpSpPr>
          <a:xfrm>
            <a:off x="1290494" y="2699684"/>
            <a:ext cx="360109" cy="358199"/>
            <a:chOff x="-47160325" y="1974175"/>
            <a:chExt cx="301700" cy="300100"/>
          </a:xfrm>
        </p:grpSpPr>
        <p:sp>
          <p:nvSpPr>
            <p:cNvPr id="10462" name="Google Shape;10462;p7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78"/>
          <p:cNvGrpSpPr/>
          <p:nvPr/>
        </p:nvGrpSpPr>
        <p:grpSpPr>
          <a:xfrm>
            <a:off x="1290971" y="3146218"/>
            <a:ext cx="359154" cy="359124"/>
            <a:chOff x="-47159525" y="2342000"/>
            <a:chExt cx="300900" cy="300875"/>
          </a:xfrm>
        </p:grpSpPr>
        <p:sp>
          <p:nvSpPr>
            <p:cNvPr id="10465" name="Google Shape;10465;p7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8"/>
          <p:cNvGrpSpPr/>
          <p:nvPr/>
        </p:nvGrpSpPr>
        <p:grpSpPr>
          <a:xfrm>
            <a:off x="1291448" y="3603054"/>
            <a:ext cx="358199" cy="359154"/>
            <a:chOff x="-47157950" y="2712175"/>
            <a:chExt cx="300100" cy="300900"/>
          </a:xfrm>
        </p:grpSpPr>
        <p:sp>
          <p:nvSpPr>
            <p:cNvPr id="10471" name="Google Shape;10471;p7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8" name="Google Shape;10478;p78"/>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9" name="Google Shape;10479;p78"/>
          <p:cNvGrpSpPr/>
          <p:nvPr/>
        </p:nvGrpSpPr>
        <p:grpSpPr>
          <a:xfrm>
            <a:off x="3535175" y="3135863"/>
            <a:ext cx="315886" cy="358199"/>
            <a:chOff x="-45278675" y="2333325"/>
            <a:chExt cx="264650" cy="300100"/>
          </a:xfrm>
        </p:grpSpPr>
        <p:sp>
          <p:nvSpPr>
            <p:cNvPr id="10480" name="Google Shape;10480;p7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78"/>
          <p:cNvGrpSpPr/>
          <p:nvPr/>
        </p:nvGrpSpPr>
        <p:grpSpPr>
          <a:xfrm>
            <a:off x="3545500" y="3590820"/>
            <a:ext cx="295237" cy="358229"/>
            <a:chOff x="-45270025" y="2701925"/>
            <a:chExt cx="247350" cy="300125"/>
          </a:xfrm>
        </p:grpSpPr>
        <p:sp>
          <p:nvSpPr>
            <p:cNvPr id="10485" name="Google Shape;10485;p7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9" name="Google Shape;10489;p78"/>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0" name="Google Shape;10490;p78"/>
          <p:cNvGrpSpPr/>
          <p:nvPr/>
        </p:nvGrpSpPr>
        <p:grpSpPr>
          <a:xfrm>
            <a:off x="2209567" y="1743737"/>
            <a:ext cx="307444" cy="366556"/>
            <a:chOff x="2209567" y="1972337"/>
            <a:chExt cx="307444" cy="366556"/>
          </a:xfrm>
        </p:grpSpPr>
        <p:sp>
          <p:nvSpPr>
            <p:cNvPr id="10491" name="Google Shape;10491;p78"/>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8"/>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8"/>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4" name="Google Shape;10494;p78"/>
            <p:cNvGrpSpPr/>
            <p:nvPr/>
          </p:nvGrpSpPr>
          <p:grpSpPr>
            <a:xfrm>
              <a:off x="2209567" y="2078266"/>
              <a:ext cx="307444" cy="260626"/>
              <a:chOff x="1636184" y="2959225"/>
              <a:chExt cx="232666" cy="197250"/>
            </a:xfrm>
          </p:grpSpPr>
          <p:sp>
            <p:nvSpPr>
              <p:cNvPr id="10495" name="Google Shape;10495;p7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en-US"/>
              </a:p>
            </p:txBody>
          </p:sp>
          <p:sp>
            <p:nvSpPr>
              <p:cNvPr id="10498" name="Google Shape;10498;p7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en-US"/>
              </a:p>
            </p:txBody>
          </p:sp>
        </p:grpSp>
      </p:grpSp>
      <p:grpSp>
        <p:nvGrpSpPr>
          <p:cNvPr id="10499" name="Google Shape;10499;p78"/>
          <p:cNvGrpSpPr/>
          <p:nvPr/>
        </p:nvGrpSpPr>
        <p:grpSpPr>
          <a:xfrm>
            <a:off x="3577265" y="2235011"/>
            <a:ext cx="258542" cy="365154"/>
            <a:chOff x="-47300587" y="123275"/>
            <a:chExt cx="190975" cy="269725"/>
          </a:xfrm>
        </p:grpSpPr>
        <p:sp>
          <p:nvSpPr>
            <p:cNvPr id="10500" name="Google Shape;10500;p7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78"/>
          <p:cNvGrpSpPr/>
          <p:nvPr/>
        </p:nvGrpSpPr>
        <p:grpSpPr>
          <a:xfrm>
            <a:off x="4870788" y="1304201"/>
            <a:ext cx="342328" cy="339793"/>
            <a:chOff x="-13966675" y="1639700"/>
            <a:chExt cx="354450" cy="351825"/>
          </a:xfrm>
        </p:grpSpPr>
        <p:sp>
          <p:nvSpPr>
            <p:cNvPr id="10506" name="Google Shape;10506;p78"/>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8"/>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8"/>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8"/>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8"/>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1" name="Google Shape;10511;p78"/>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8"/>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3" name="Google Shape;10513;p78"/>
          <p:cNvGrpSpPr/>
          <p:nvPr/>
        </p:nvGrpSpPr>
        <p:grpSpPr>
          <a:xfrm>
            <a:off x="6667277" y="1303887"/>
            <a:ext cx="340034" cy="340420"/>
            <a:chOff x="-12199250" y="1662675"/>
            <a:chExt cx="352075" cy="352475"/>
          </a:xfrm>
        </p:grpSpPr>
        <p:sp>
          <p:nvSpPr>
            <p:cNvPr id="10514" name="Google Shape;10514;p78"/>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8"/>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8"/>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78"/>
          <p:cNvGrpSpPr/>
          <p:nvPr/>
        </p:nvGrpSpPr>
        <p:grpSpPr>
          <a:xfrm>
            <a:off x="6666130" y="1710754"/>
            <a:ext cx="342328" cy="342328"/>
            <a:chOff x="-12199250" y="2096250"/>
            <a:chExt cx="354450" cy="354450"/>
          </a:xfrm>
        </p:grpSpPr>
        <p:sp>
          <p:nvSpPr>
            <p:cNvPr id="10518" name="Google Shape;10518;p78"/>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8"/>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78"/>
          <p:cNvGrpSpPr/>
          <p:nvPr/>
        </p:nvGrpSpPr>
        <p:grpSpPr>
          <a:xfrm>
            <a:off x="6667277" y="2119708"/>
            <a:ext cx="340034" cy="341579"/>
            <a:chOff x="-12199250" y="2530225"/>
            <a:chExt cx="352075" cy="353675"/>
          </a:xfrm>
        </p:grpSpPr>
        <p:sp>
          <p:nvSpPr>
            <p:cNvPr id="10521" name="Google Shape;10521;p78"/>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8"/>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8"/>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8"/>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5" name="Google Shape;10525;p78"/>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6" name="Google Shape;10526;p78"/>
          <p:cNvGrpSpPr/>
          <p:nvPr/>
        </p:nvGrpSpPr>
        <p:grpSpPr>
          <a:xfrm>
            <a:off x="4870788" y="2959488"/>
            <a:ext cx="342328" cy="339310"/>
            <a:chOff x="-10462550" y="2057650"/>
            <a:chExt cx="354450" cy="351325"/>
          </a:xfrm>
        </p:grpSpPr>
        <p:sp>
          <p:nvSpPr>
            <p:cNvPr id="10527" name="Google Shape;10527;p78"/>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8"/>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9" name="Google Shape;10529;p78"/>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0" name="Google Shape;10530;p78"/>
          <p:cNvGrpSpPr/>
          <p:nvPr/>
        </p:nvGrpSpPr>
        <p:grpSpPr>
          <a:xfrm>
            <a:off x="6649772" y="2551051"/>
            <a:ext cx="375044" cy="340541"/>
            <a:chOff x="-8692750" y="1622100"/>
            <a:chExt cx="388325" cy="352600"/>
          </a:xfrm>
        </p:grpSpPr>
        <p:sp>
          <p:nvSpPr>
            <p:cNvPr id="10531" name="Google Shape;10531;p78"/>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8"/>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78"/>
          <p:cNvGrpSpPr/>
          <p:nvPr/>
        </p:nvGrpSpPr>
        <p:grpSpPr>
          <a:xfrm>
            <a:off x="5304253" y="1303307"/>
            <a:ext cx="341555" cy="341579"/>
            <a:chOff x="-13529550" y="1639425"/>
            <a:chExt cx="353650" cy="353675"/>
          </a:xfrm>
        </p:grpSpPr>
        <p:sp>
          <p:nvSpPr>
            <p:cNvPr id="10534" name="Google Shape;10534;p78"/>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8"/>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8"/>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8"/>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8"/>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8"/>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8"/>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8"/>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78"/>
          <p:cNvGrpSpPr/>
          <p:nvPr/>
        </p:nvGrpSpPr>
        <p:grpSpPr>
          <a:xfrm>
            <a:off x="5303106" y="1711889"/>
            <a:ext cx="343849" cy="340058"/>
            <a:chOff x="-13531925" y="2075775"/>
            <a:chExt cx="356025" cy="352100"/>
          </a:xfrm>
        </p:grpSpPr>
        <p:sp>
          <p:nvSpPr>
            <p:cNvPr id="10543" name="Google Shape;10543;p78"/>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8"/>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78"/>
          <p:cNvGrpSpPr/>
          <p:nvPr/>
        </p:nvGrpSpPr>
        <p:grpSpPr>
          <a:xfrm>
            <a:off x="5304627" y="2120094"/>
            <a:ext cx="340807" cy="340807"/>
            <a:chOff x="-13528775" y="2507400"/>
            <a:chExt cx="352875" cy="352875"/>
          </a:xfrm>
        </p:grpSpPr>
        <p:sp>
          <p:nvSpPr>
            <p:cNvPr id="10546" name="Google Shape;10546;p78"/>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8"/>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8"/>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9" name="Google Shape;10549;p78"/>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8"/>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1" name="Google Shape;10551;p78"/>
          <p:cNvGrpSpPr/>
          <p:nvPr/>
        </p:nvGrpSpPr>
        <p:grpSpPr>
          <a:xfrm>
            <a:off x="7140133" y="2119708"/>
            <a:ext cx="308090" cy="341579"/>
            <a:chOff x="-11747150" y="2530225"/>
            <a:chExt cx="319000" cy="353675"/>
          </a:xfrm>
        </p:grpSpPr>
        <p:sp>
          <p:nvSpPr>
            <p:cNvPr id="10552" name="Google Shape;10552;p78"/>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8"/>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78"/>
          <p:cNvGrpSpPr/>
          <p:nvPr/>
        </p:nvGrpSpPr>
        <p:grpSpPr>
          <a:xfrm>
            <a:off x="5304627" y="2550919"/>
            <a:ext cx="340807" cy="340807"/>
            <a:chOff x="-10027775" y="1622900"/>
            <a:chExt cx="352875" cy="352875"/>
          </a:xfrm>
        </p:grpSpPr>
        <p:sp>
          <p:nvSpPr>
            <p:cNvPr id="10555" name="Google Shape;10555;p78"/>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8"/>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8"/>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8"/>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8"/>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8"/>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1" name="Google Shape;10561;p78"/>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2" name="Google Shape;10562;p78"/>
          <p:cNvGrpSpPr/>
          <p:nvPr/>
        </p:nvGrpSpPr>
        <p:grpSpPr>
          <a:xfrm>
            <a:off x="8031595" y="2576583"/>
            <a:ext cx="322553" cy="342328"/>
            <a:chOff x="-10019125" y="2490075"/>
            <a:chExt cx="333975" cy="354450"/>
          </a:xfrm>
        </p:grpSpPr>
        <p:sp>
          <p:nvSpPr>
            <p:cNvPr id="10563" name="Google Shape;10563;p78"/>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8"/>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8"/>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8"/>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78"/>
          <p:cNvGrpSpPr/>
          <p:nvPr/>
        </p:nvGrpSpPr>
        <p:grpSpPr>
          <a:xfrm>
            <a:off x="6661180" y="2957593"/>
            <a:ext cx="352227" cy="343100"/>
            <a:chOff x="-8684100" y="2032450"/>
            <a:chExt cx="364700" cy="355250"/>
          </a:xfrm>
        </p:grpSpPr>
        <p:sp>
          <p:nvSpPr>
            <p:cNvPr id="10568" name="Google Shape;10568;p78"/>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8"/>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8"/>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1" name="Google Shape;10571;p78"/>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2" name="Google Shape;10572;p78"/>
          <p:cNvGrpSpPr/>
          <p:nvPr/>
        </p:nvGrpSpPr>
        <p:grpSpPr>
          <a:xfrm>
            <a:off x="5752039" y="1711056"/>
            <a:ext cx="343849" cy="341724"/>
            <a:chOff x="-13095575" y="2073400"/>
            <a:chExt cx="356025" cy="353825"/>
          </a:xfrm>
        </p:grpSpPr>
        <p:sp>
          <p:nvSpPr>
            <p:cNvPr id="10573" name="Google Shape;10573;p78"/>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8"/>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8"/>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8"/>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8"/>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8"/>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8"/>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8"/>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1" name="Google Shape;10581;p78"/>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2" name="Google Shape;10582;p78"/>
          <p:cNvGrpSpPr/>
          <p:nvPr/>
        </p:nvGrpSpPr>
        <p:grpSpPr>
          <a:xfrm>
            <a:off x="7576787" y="1302885"/>
            <a:ext cx="343100" cy="342424"/>
            <a:chOff x="-11332875" y="1660700"/>
            <a:chExt cx="355250" cy="354550"/>
          </a:xfrm>
        </p:grpSpPr>
        <p:sp>
          <p:nvSpPr>
            <p:cNvPr id="10583" name="Google Shape;10583;p78"/>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8"/>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8"/>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8"/>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7" name="Google Shape;10587;p78"/>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8"/>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78"/>
          <p:cNvGrpSpPr/>
          <p:nvPr/>
        </p:nvGrpSpPr>
        <p:grpSpPr>
          <a:xfrm>
            <a:off x="5774096" y="2549397"/>
            <a:ext cx="299736" cy="343849"/>
            <a:chOff x="-9570950" y="1622100"/>
            <a:chExt cx="310350" cy="356025"/>
          </a:xfrm>
        </p:grpSpPr>
        <p:sp>
          <p:nvSpPr>
            <p:cNvPr id="10590" name="Google Shape;10590;p78"/>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8"/>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78"/>
          <p:cNvGrpSpPr/>
          <p:nvPr/>
        </p:nvGrpSpPr>
        <p:grpSpPr>
          <a:xfrm>
            <a:off x="5752800" y="2958353"/>
            <a:ext cx="342328" cy="341579"/>
            <a:chOff x="-9594575" y="2056875"/>
            <a:chExt cx="354450" cy="353675"/>
          </a:xfrm>
        </p:grpSpPr>
        <p:sp>
          <p:nvSpPr>
            <p:cNvPr id="10593" name="Google Shape;10593;p78"/>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8"/>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8"/>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6" name="Google Shape;10596;p78"/>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7" name="Google Shape;10597;p78"/>
          <p:cNvGrpSpPr/>
          <p:nvPr/>
        </p:nvGrpSpPr>
        <p:grpSpPr>
          <a:xfrm>
            <a:off x="6208482" y="1303693"/>
            <a:ext cx="342328" cy="340807"/>
            <a:chOff x="-12661600" y="1640225"/>
            <a:chExt cx="354450" cy="352875"/>
          </a:xfrm>
        </p:grpSpPr>
        <p:sp>
          <p:nvSpPr>
            <p:cNvPr id="10598" name="Google Shape;10598;p78"/>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8"/>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8"/>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78"/>
          <p:cNvGrpSpPr/>
          <p:nvPr/>
        </p:nvGrpSpPr>
        <p:grpSpPr>
          <a:xfrm>
            <a:off x="6208857" y="1732231"/>
            <a:ext cx="341579" cy="299374"/>
            <a:chOff x="-12660025" y="2096250"/>
            <a:chExt cx="353675" cy="309975"/>
          </a:xfrm>
        </p:grpSpPr>
        <p:sp>
          <p:nvSpPr>
            <p:cNvPr id="10602" name="Google Shape;10602;p78"/>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8"/>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8"/>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8"/>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8"/>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8"/>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78"/>
          <p:cNvGrpSpPr/>
          <p:nvPr/>
        </p:nvGrpSpPr>
        <p:grpSpPr>
          <a:xfrm>
            <a:off x="6207335" y="2119527"/>
            <a:ext cx="344622" cy="341941"/>
            <a:chOff x="-12663175" y="2506800"/>
            <a:chExt cx="356825" cy="354050"/>
          </a:xfrm>
        </p:grpSpPr>
        <p:sp>
          <p:nvSpPr>
            <p:cNvPr id="10609" name="Google Shape;10609;p78"/>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8"/>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8"/>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8"/>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78"/>
          <p:cNvGrpSpPr/>
          <p:nvPr/>
        </p:nvGrpSpPr>
        <p:grpSpPr>
          <a:xfrm>
            <a:off x="8022468" y="1303307"/>
            <a:ext cx="340807" cy="341579"/>
            <a:chOff x="-10896525" y="1663050"/>
            <a:chExt cx="352875" cy="353675"/>
          </a:xfrm>
        </p:grpSpPr>
        <p:sp>
          <p:nvSpPr>
            <p:cNvPr id="10614" name="Google Shape;10614;p78"/>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8"/>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6" name="Google Shape;10616;p78"/>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7" name="Google Shape;10617;p78"/>
          <p:cNvGrpSpPr/>
          <p:nvPr/>
        </p:nvGrpSpPr>
        <p:grpSpPr>
          <a:xfrm>
            <a:off x="8022082" y="2130742"/>
            <a:ext cx="341579" cy="319511"/>
            <a:chOff x="-10898100" y="2542050"/>
            <a:chExt cx="353675" cy="330825"/>
          </a:xfrm>
        </p:grpSpPr>
        <p:sp>
          <p:nvSpPr>
            <p:cNvPr id="10618" name="Google Shape;10618;p78"/>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8"/>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8"/>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8"/>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8"/>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8"/>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78"/>
          <p:cNvGrpSpPr/>
          <p:nvPr/>
        </p:nvGrpSpPr>
        <p:grpSpPr>
          <a:xfrm>
            <a:off x="6209617" y="2551607"/>
            <a:ext cx="340058" cy="339430"/>
            <a:chOff x="-9157450" y="1622750"/>
            <a:chExt cx="352100" cy="351450"/>
          </a:xfrm>
        </p:grpSpPr>
        <p:sp>
          <p:nvSpPr>
            <p:cNvPr id="10625" name="Google Shape;10625;p78"/>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8"/>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78"/>
          <p:cNvGrpSpPr/>
          <p:nvPr/>
        </p:nvGrpSpPr>
        <p:grpSpPr>
          <a:xfrm>
            <a:off x="6247658" y="2959874"/>
            <a:ext cx="263977" cy="338537"/>
            <a:chOff x="-9119650" y="2056875"/>
            <a:chExt cx="273325" cy="350525"/>
          </a:xfrm>
        </p:grpSpPr>
        <p:sp>
          <p:nvSpPr>
            <p:cNvPr id="10628" name="Google Shape;10628;p78"/>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8"/>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0" name="Google Shape;10630;p78"/>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8"/>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2" name="Google Shape;10632;p78"/>
          <p:cNvGrpSpPr/>
          <p:nvPr/>
        </p:nvGrpSpPr>
        <p:grpSpPr>
          <a:xfrm>
            <a:off x="7576790" y="2989279"/>
            <a:ext cx="343094" cy="341569"/>
            <a:chOff x="6001575" y="3119050"/>
            <a:chExt cx="315025" cy="313625"/>
          </a:xfrm>
        </p:grpSpPr>
        <p:sp>
          <p:nvSpPr>
            <p:cNvPr id="10633" name="Google Shape;10633;p78"/>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8"/>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pic>
        <p:nvPicPr>
          <p:cNvPr id="403" name="Google Shape;403;p42"/>
          <p:cNvPicPr preferRelativeResize="0">
            <a:picLocks noGrp="1"/>
          </p:cNvPicPr>
          <p:nvPr>
            <p:ph type="pic" idx="2"/>
          </p:nvPr>
        </p:nvPicPr>
        <p:blipFill>
          <a:blip r:embed="rId3">
            <a:alphaModFix amt="35000"/>
          </a:blip>
          <a:srcRect t="1" b="1"/>
          <a:stretch/>
        </p:blipFill>
        <p:spPr>
          <a:xfrm>
            <a:off x="0" y="0"/>
            <a:ext cx="9144003" cy="5143502"/>
          </a:xfrm>
          <a:prstGeom prst="rect">
            <a:avLst/>
          </a:prstGeom>
        </p:spPr>
      </p:pic>
      <p:grpSp>
        <p:nvGrpSpPr>
          <p:cNvPr id="405" name="Google Shape;405;p42"/>
          <p:cNvGrpSpPr/>
          <p:nvPr/>
        </p:nvGrpSpPr>
        <p:grpSpPr>
          <a:xfrm>
            <a:off x="727425" y="-22625"/>
            <a:ext cx="7703400" cy="5194000"/>
            <a:chOff x="727425" y="-22625"/>
            <a:chExt cx="7703400" cy="5194000"/>
          </a:xfrm>
        </p:grpSpPr>
        <p:sp>
          <p:nvSpPr>
            <p:cNvPr id="406" name="Google Shape;406;p4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7" name="Google Shape;407;p42"/>
            <p:cNvCxnSpPr/>
            <p:nvPr/>
          </p:nvCxnSpPr>
          <p:spPr>
            <a:xfrm rot="10800000">
              <a:off x="727425" y="4608575"/>
              <a:ext cx="0" cy="562800"/>
            </a:xfrm>
            <a:prstGeom prst="straightConnector1">
              <a:avLst/>
            </a:prstGeom>
            <a:noFill/>
            <a:ln w="19050" cap="flat" cmpd="sng">
              <a:solidFill>
                <a:schemeClr val="dk1"/>
              </a:solidFill>
              <a:prstDash val="solid"/>
              <a:round/>
              <a:headEnd type="none" w="med" len="med"/>
              <a:tailEnd type="none" w="med" len="med"/>
            </a:ln>
          </p:spPr>
        </p:cxnSp>
        <p:cxnSp>
          <p:nvCxnSpPr>
            <p:cNvPr id="408" name="Google Shape;408;p42"/>
            <p:cNvCxnSpPr/>
            <p:nvPr/>
          </p:nvCxnSpPr>
          <p:spPr>
            <a:xfrm rot="10800000">
              <a:off x="8430775" y="-22625"/>
              <a:ext cx="0" cy="562800"/>
            </a:xfrm>
            <a:prstGeom prst="straightConnector1">
              <a:avLst/>
            </a:prstGeom>
            <a:noFill/>
            <a:ln w="19050" cap="flat" cmpd="sng">
              <a:solidFill>
                <a:schemeClr val="dk1"/>
              </a:solidFill>
              <a:prstDash val="solid"/>
              <a:round/>
              <a:headEnd type="none" w="med" len="med"/>
              <a:tailEnd type="none" w="med" len="med"/>
            </a:ln>
          </p:spPr>
        </p:cxnSp>
      </p:grpSp>
      <p:sp>
        <p:nvSpPr>
          <p:cNvPr id="409" name="Google Shape;409;p42"/>
          <p:cNvSpPr txBox="1">
            <a:spLocks noGrp="1"/>
          </p:cNvSpPr>
          <p:nvPr>
            <p:ph type="title"/>
          </p:nvPr>
        </p:nvSpPr>
        <p:spPr>
          <a:xfrm>
            <a:off x="720000" y="4045175"/>
            <a:ext cx="7710900" cy="56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Tutorías de Matemáticas Libres y Gratuitas</a:t>
            </a:r>
            <a:endParaRPr dirty="0"/>
          </a:p>
        </p:txBody>
      </p:sp>
      <p:sp>
        <p:nvSpPr>
          <p:cNvPr id="2" name="Google Shape;329;p36">
            <a:extLst>
              <a:ext uri="{FF2B5EF4-FFF2-40B4-BE49-F238E27FC236}">
                <a16:creationId xmlns:a16="http://schemas.microsoft.com/office/drawing/2014/main" id="{199DD928-728D-3DBE-603E-9D16A1138A6D}"/>
              </a:ext>
            </a:extLst>
          </p:cNvPr>
          <p:cNvSpPr txBox="1">
            <a:spLocks/>
          </p:cNvSpPr>
          <p:nvPr/>
        </p:nvSpPr>
        <p:spPr>
          <a:xfrm>
            <a:off x="2483439" y="258775"/>
            <a:ext cx="4177122" cy="621777"/>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15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9pPr>
          </a:lstStyle>
          <a:p>
            <a:pPr algn="dist"/>
            <a:r>
              <a:rPr lang="en-US" dirty="0"/>
              <a:t>¿</a:t>
            </a:r>
            <a:r>
              <a:rPr lang="en-US" dirty="0" err="1"/>
              <a:t>Qué</a:t>
            </a:r>
            <a:r>
              <a:rPr lang="en-US" dirty="0"/>
              <a:t> es #PilandoAndo?</a:t>
            </a:r>
          </a:p>
        </p:txBody>
      </p:sp>
      <p:sp>
        <p:nvSpPr>
          <p:cNvPr id="3" name="Google Shape;290;p33">
            <a:extLst>
              <a:ext uri="{FF2B5EF4-FFF2-40B4-BE49-F238E27FC236}">
                <a16:creationId xmlns:a16="http://schemas.microsoft.com/office/drawing/2014/main" id="{542D29C7-8335-F206-DE4B-ECC304ACB0A7}"/>
              </a:ext>
            </a:extLst>
          </p:cNvPr>
          <p:cNvSpPr txBox="1">
            <a:spLocks/>
          </p:cNvSpPr>
          <p:nvPr/>
        </p:nvSpPr>
        <p:spPr>
          <a:xfrm>
            <a:off x="720000" y="4698599"/>
            <a:ext cx="5763491" cy="3546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s-PA" sz="1200" b="1" i="1" dirty="0"/>
              <a:t>Foto Cortesía</a:t>
            </a:r>
            <a:r>
              <a:rPr lang="es-PA" sz="1200" i="1" dirty="0"/>
              <a:t>: Niko </a:t>
            </a:r>
            <a:r>
              <a:rPr lang="es-PA" sz="1200" i="1" dirty="0" err="1"/>
              <a:t>Kosmas</a:t>
            </a:r>
            <a:r>
              <a:rPr lang="es-PA" sz="1200" i="1" dirty="0"/>
              <a:t>, Oficina de Asuntos Corporativos, Canal de Panamá</a:t>
            </a:r>
            <a:endParaRPr lang="en-US" sz="1200" i="1"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26"/>
        <p:cNvGrpSpPr/>
        <p:nvPr/>
      </p:nvGrpSpPr>
      <p:grpSpPr>
        <a:xfrm>
          <a:off x="0" y="0"/>
          <a:ext cx="0" cy="0"/>
          <a:chOff x="0" y="0"/>
          <a:chExt cx="0" cy="0"/>
        </a:xfrm>
      </p:grpSpPr>
      <p:sp>
        <p:nvSpPr>
          <p:cNvPr id="10827" name="Google Shape;10827;p8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828" name="Google Shape;10828;p80"/>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9" name="Google Shape;10829;p80"/>
          <p:cNvGrpSpPr/>
          <p:nvPr/>
        </p:nvGrpSpPr>
        <p:grpSpPr>
          <a:xfrm>
            <a:off x="835580" y="2140412"/>
            <a:ext cx="426462" cy="420796"/>
            <a:chOff x="-6713450" y="2397900"/>
            <a:chExt cx="295375" cy="291450"/>
          </a:xfrm>
        </p:grpSpPr>
        <p:sp>
          <p:nvSpPr>
            <p:cNvPr id="10830" name="Google Shape;10830;p80"/>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0"/>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2" name="Google Shape;10832;p80"/>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3" name="Google Shape;10833;p80"/>
          <p:cNvGrpSpPr/>
          <p:nvPr/>
        </p:nvGrpSpPr>
        <p:grpSpPr>
          <a:xfrm>
            <a:off x="3540341" y="1631401"/>
            <a:ext cx="423069" cy="420507"/>
            <a:chOff x="-4932650" y="2046625"/>
            <a:chExt cx="293025" cy="291250"/>
          </a:xfrm>
        </p:grpSpPr>
        <p:sp>
          <p:nvSpPr>
            <p:cNvPr id="10834" name="Google Shape;10834;p80"/>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0"/>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6" name="Google Shape;10836;p80"/>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7" name="Google Shape;10837;p80"/>
          <p:cNvGrpSpPr/>
          <p:nvPr/>
        </p:nvGrpSpPr>
        <p:grpSpPr>
          <a:xfrm>
            <a:off x="3552272" y="2660957"/>
            <a:ext cx="423069" cy="420796"/>
            <a:chOff x="-4931075" y="2765725"/>
            <a:chExt cx="293025" cy="291450"/>
          </a:xfrm>
        </p:grpSpPr>
        <p:sp>
          <p:nvSpPr>
            <p:cNvPr id="10838" name="Google Shape;10838;p80"/>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0"/>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80"/>
          <p:cNvGrpSpPr/>
          <p:nvPr/>
        </p:nvGrpSpPr>
        <p:grpSpPr>
          <a:xfrm>
            <a:off x="6257840" y="1656289"/>
            <a:ext cx="420796" cy="370732"/>
            <a:chOff x="-3137650" y="2067900"/>
            <a:chExt cx="291450" cy="256775"/>
          </a:xfrm>
        </p:grpSpPr>
        <p:sp>
          <p:nvSpPr>
            <p:cNvPr id="10841" name="Google Shape;10841;p80"/>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0"/>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0"/>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80"/>
          <p:cNvGrpSpPr/>
          <p:nvPr/>
        </p:nvGrpSpPr>
        <p:grpSpPr>
          <a:xfrm>
            <a:off x="6257840" y="2139926"/>
            <a:ext cx="420796" cy="421770"/>
            <a:chOff x="-3137650" y="2408950"/>
            <a:chExt cx="291450" cy="292125"/>
          </a:xfrm>
        </p:grpSpPr>
        <p:sp>
          <p:nvSpPr>
            <p:cNvPr id="10845" name="Google Shape;10845;p8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80"/>
          <p:cNvGrpSpPr/>
          <p:nvPr/>
        </p:nvGrpSpPr>
        <p:grpSpPr>
          <a:xfrm>
            <a:off x="6269771" y="2685412"/>
            <a:ext cx="420796" cy="371887"/>
            <a:chOff x="-3137650" y="2787000"/>
            <a:chExt cx="291450" cy="257575"/>
          </a:xfrm>
        </p:grpSpPr>
        <p:sp>
          <p:nvSpPr>
            <p:cNvPr id="10851" name="Google Shape;10851;p80"/>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0"/>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0"/>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0"/>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0"/>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0"/>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0"/>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0"/>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9" name="Google Shape;10859;p80"/>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0"/>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0"/>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2" name="Google Shape;10862;p80"/>
          <p:cNvGrpSpPr/>
          <p:nvPr/>
        </p:nvGrpSpPr>
        <p:grpSpPr>
          <a:xfrm>
            <a:off x="1387948" y="2660397"/>
            <a:ext cx="421914" cy="421914"/>
            <a:chOff x="-6354300" y="2757075"/>
            <a:chExt cx="292225" cy="292225"/>
          </a:xfrm>
        </p:grpSpPr>
        <p:sp>
          <p:nvSpPr>
            <p:cNvPr id="10863" name="Google Shape;10863;p80"/>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0"/>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0"/>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0"/>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80"/>
          <p:cNvGrpSpPr/>
          <p:nvPr/>
        </p:nvGrpSpPr>
        <p:grpSpPr>
          <a:xfrm>
            <a:off x="4081951" y="1629560"/>
            <a:ext cx="424188" cy="424188"/>
            <a:chOff x="-4573475" y="2045850"/>
            <a:chExt cx="293800" cy="293800"/>
          </a:xfrm>
        </p:grpSpPr>
        <p:sp>
          <p:nvSpPr>
            <p:cNvPr id="10868" name="Google Shape;10868;p80"/>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0"/>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80"/>
          <p:cNvGrpSpPr/>
          <p:nvPr/>
        </p:nvGrpSpPr>
        <p:grpSpPr>
          <a:xfrm>
            <a:off x="4081374" y="2138699"/>
            <a:ext cx="425343" cy="424225"/>
            <a:chOff x="-4570325" y="2405775"/>
            <a:chExt cx="294600" cy="293825"/>
          </a:xfrm>
        </p:grpSpPr>
        <p:sp>
          <p:nvSpPr>
            <p:cNvPr id="10871" name="Google Shape;10871;p80"/>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0"/>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80"/>
          <p:cNvGrpSpPr/>
          <p:nvPr/>
        </p:nvGrpSpPr>
        <p:grpSpPr>
          <a:xfrm>
            <a:off x="4094442" y="2659838"/>
            <a:ext cx="423069" cy="423033"/>
            <a:chOff x="-4572700" y="2764950"/>
            <a:chExt cx="293025" cy="293000"/>
          </a:xfrm>
        </p:grpSpPr>
        <p:sp>
          <p:nvSpPr>
            <p:cNvPr id="10874" name="Google Shape;10874;p80"/>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0"/>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0"/>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0"/>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0"/>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80"/>
          <p:cNvGrpSpPr/>
          <p:nvPr/>
        </p:nvGrpSpPr>
        <p:grpSpPr>
          <a:xfrm>
            <a:off x="6813205" y="1631239"/>
            <a:ext cx="414840" cy="420832"/>
            <a:chOff x="-2777700" y="2049775"/>
            <a:chExt cx="287325" cy="291475"/>
          </a:xfrm>
        </p:grpSpPr>
        <p:sp>
          <p:nvSpPr>
            <p:cNvPr id="10880" name="Google Shape;10880;p80"/>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0"/>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0"/>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80"/>
          <p:cNvGrpSpPr/>
          <p:nvPr/>
        </p:nvGrpSpPr>
        <p:grpSpPr>
          <a:xfrm>
            <a:off x="6809667" y="2140431"/>
            <a:ext cx="421914" cy="420759"/>
            <a:chOff x="-2571737" y="2403625"/>
            <a:chExt cx="292225" cy="291425"/>
          </a:xfrm>
        </p:grpSpPr>
        <p:sp>
          <p:nvSpPr>
            <p:cNvPr id="10884" name="Google Shape;10884;p8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80"/>
          <p:cNvGrpSpPr/>
          <p:nvPr/>
        </p:nvGrpSpPr>
        <p:grpSpPr>
          <a:xfrm>
            <a:off x="6809667" y="2661534"/>
            <a:ext cx="421914" cy="419640"/>
            <a:chOff x="-2571737" y="2764550"/>
            <a:chExt cx="292225" cy="290650"/>
          </a:xfrm>
        </p:grpSpPr>
        <p:sp>
          <p:nvSpPr>
            <p:cNvPr id="10892" name="Google Shape;10892;p80"/>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0"/>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0"/>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80"/>
          <p:cNvGrpSpPr/>
          <p:nvPr/>
        </p:nvGrpSpPr>
        <p:grpSpPr>
          <a:xfrm>
            <a:off x="3009168" y="3230538"/>
            <a:ext cx="421914" cy="423864"/>
            <a:chOff x="-1333975" y="2365850"/>
            <a:chExt cx="292225" cy="293575"/>
          </a:xfrm>
        </p:grpSpPr>
        <p:sp>
          <p:nvSpPr>
            <p:cNvPr id="10896" name="Google Shape;10896;p80"/>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0"/>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0"/>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0"/>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0"/>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0"/>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0"/>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0"/>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80"/>
          <p:cNvGrpSpPr/>
          <p:nvPr/>
        </p:nvGrpSpPr>
        <p:grpSpPr>
          <a:xfrm>
            <a:off x="1942643" y="2660397"/>
            <a:ext cx="398020" cy="421914"/>
            <a:chOff x="-5995925" y="2757850"/>
            <a:chExt cx="275675" cy="292225"/>
          </a:xfrm>
        </p:grpSpPr>
        <p:sp>
          <p:nvSpPr>
            <p:cNvPr id="10905" name="Google Shape;10905;p80"/>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0"/>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0"/>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0"/>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0"/>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0"/>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0"/>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0"/>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0"/>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80"/>
          <p:cNvGrpSpPr/>
          <p:nvPr/>
        </p:nvGrpSpPr>
        <p:grpSpPr>
          <a:xfrm>
            <a:off x="4622930" y="1631816"/>
            <a:ext cx="421951" cy="419677"/>
            <a:chOff x="-4211975" y="2046625"/>
            <a:chExt cx="292250" cy="290675"/>
          </a:xfrm>
        </p:grpSpPr>
        <p:sp>
          <p:nvSpPr>
            <p:cNvPr id="10915" name="Google Shape;10915;p80"/>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0"/>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80"/>
          <p:cNvGrpSpPr/>
          <p:nvPr/>
        </p:nvGrpSpPr>
        <p:grpSpPr>
          <a:xfrm>
            <a:off x="4672976" y="2138699"/>
            <a:ext cx="321859" cy="424225"/>
            <a:chOff x="-4178875" y="2405775"/>
            <a:chExt cx="222925" cy="293825"/>
          </a:xfrm>
        </p:grpSpPr>
        <p:sp>
          <p:nvSpPr>
            <p:cNvPr id="10918" name="Google Shape;10918;p80"/>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0"/>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0"/>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80"/>
          <p:cNvGrpSpPr/>
          <p:nvPr/>
        </p:nvGrpSpPr>
        <p:grpSpPr>
          <a:xfrm>
            <a:off x="4635439" y="2673483"/>
            <a:ext cx="420796" cy="395746"/>
            <a:chOff x="-4211975" y="2783850"/>
            <a:chExt cx="291450" cy="274100"/>
          </a:xfrm>
        </p:grpSpPr>
        <p:sp>
          <p:nvSpPr>
            <p:cNvPr id="10922" name="Google Shape;10922;p80"/>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0"/>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0"/>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5" name="Google Shape;10925;p80"/>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6" name="Google Shape;10926;p80"/>
          <p:cNvGrpSpPr/>
          <p:nvPr/>
        </p:nvGrpSpPr>
        <p:grpSpPr>
          <a:xfrm>
            <a:off x="7340368" y="2140413"/>
            <a:ext cx="420796" cy="420796"/>
            <a:chOff x="-2419325" y="2408150"/>
            <a:chExt cx="291450" cy="291450"/>
          </a:xfrm>
        </p:grpSpPr>
        <p:sp>
          <p:nvSpPr>
            <p:cNvPr id="10927" name="Google Shape;10927;p80"/>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0"/>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0"/>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0"/>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0"/>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0"/>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0"/>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4" name="Google Shape;10934;p80"/>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5" name="Google Shape;10935;p80"/>
          <p:cNvGrpSpPr/>
          <p:nvPr/>
        </p:nvGrpSpPr>
        <p:grpSpPr>
          <a:xfrm>
            <a:off x="4661893" y="3231514"/>
            <a:ext cx="420796" cy="421914"/>
            <a:chOff x="-1333200" y="2770450"/>
            <a:chExt cx="291450" cy="292225"/>
          </a:xfrm>
        </p:grpSpPr>
        <p:sp>
          <p:nvSpPr>
            <p:cNvPr id="10936" name="Google Shape;10936;p80"/>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0"/>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80"/>
          <p:cNvGrpSpPr/>
          <p:nvPr/>
        </p:nvGrpSpPr>
        <p:grpSpPr>
          <a:xfrm>
            <a:off x="2458506" y="1631256"/>
            <a:ext cx="423069" cy="420796"/>
            <a:chOff x="-5635200" y="2037975"/>
            <a:chExt cx="293025" cy="291450"/>
          </a:xfrm>
        </p:grpSpPr>
        <p:sp>
          <p:nvSpPr>
            <p:cNvPr id="10939" name="Google Shape;10939;p80"/>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0"/>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80"/>
          <p:cNvGrpSpPr/>
          <p:nvPr/>
        </p:nvGrpSpPr>
        <p:grpSpPr>
          <a:xfrm>
            <a:off x="2456792" y="2140412"/>
            <a:ext cx="426499" cy="420796"/>
            <a:chOff x="-5637575" y="2397900"/>
            <a:chExt cx="295400" cy="291450"/>
          </a:xfrm>
        </p:grpSpPr>
        <p:sp>
          <p:nvSpPr>
            <p:cNvPr id="10942" name="Google Shape;10942;p80"/>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0"/>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0"/>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0"/>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80"/>
          <p:cNvGrpSpPr/>
          <p:nvPr/>
        </p:nvGrpSpPr>
        <p:grpSpPr>
          <a:xfrm>
            <a:off x="2470455" y="2660397"/>
            <a:ext cx="423033" cy="421914"/>
            <a:chOff x="-5635975" y="2757075"/>
            <a:chExt cx="293000" cy="292225"/>
          </a:xfrm>
        </p:grpSpPr>
        <p:sp>
          <p:nvSpPr>
            <p:cNvPr id="10947" name="Google Shape;10947;p80"/>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0"/>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80"/>
          <p:cNvGrpSpPr/>
          <p:nvPr/>
        </p:nvGrpSpPr>
        <p:grpSpPr>
          <a:xfrm>
            <a:off x="5154391" y="1631256"/>
            <a:ext cx="423069" cy="420796"/>
            <a:chOff x="-3854375" y="2046625"/>
            <a:chExt cx="293025" cy="291450"/>
          </a:xfrm>
        </p:grpSpPr>
        <p:sp>
          <p:nvSpPr>
            <p:cNvPr id="10950" name="Google Shape;10950;p80"/>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0"/>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80"/>
          <p:cNvGrpSpPr/>
          <p:nvPr/>
        </p:nvGrpSpPr>
        <p:grpSpPr>
          <a:xfrm>
            <a:off x="5153254" y="2138717"/>
            <a:ext cx="425343" cy="424188"/>
            <a:chOff x="-3854375" y="2405000"/>
            <a:chExt cx="294600" cy="293800"/>
          </a:xfrm>
        </p:grpSpPr>
        <p:sp>
          <p:nvSpPr>
            <p:cNvPr id="10953" name="Google Shape;10953;p80"/>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0"/>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5" name="Google Shape;10955;p80"/>
          <p:cNvGrpSpPr/>
          <p:nvPr/>
        </p:nvGrpSpPr>
        <p:grpSpPr>
          <a:xfrm>
            <a:off x="5167459" y="2659838"/>
            <a:ext cx="420796" cy="423033"/>
            <a:chOff x="-3852025" y="2764950"/>
            <a:chExt cx="291450" cy="293000"/>
          </a:xfrm>
        </p:grpSpPr>
        <p:sp>
          <p:nvSpPr>
            <p:cNvPr id="10956" name="Google Shape;10956;p80"/>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0"/>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8" name="Google Shape;10958;p80"/>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0"/>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0" name="Google Shape;10960;p80"/>
          <p:cNvGrpSpPr/>
          <p:nvPr/>
        </p:nvGrpSpPr>
        <p:grpSpPr>
          <a:xfrm>
            <a:off x="7890048" y="2660398"/>
            <a:ext cx="420796" cy="421914"/>
            <a:chOff x="-2060175" y="2768875"/>
            <a:chExt cx="291450" cy="292225"/>
          </a:xfrm>
        </p:grpSpPr>
        <p:sp>
          <p:nvSpPr>
            <p:cNvPr id="10961" name="Google Shape;10961;p80"/>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0"/>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80"/>
          <p:cNvGrpSpPr/>
          <p:nvPr/>
        </p:nvGrpSpPr>
        <p:grpSpPr>
          <a:xfrm>
            <a:off x="1903657" y="3232071"/>
            <a:ext cx="421914" cy="420796"/>
            <a:chOff x="-937025" y="2064750"/>
            <a:chExt cx="292225" cy="291450"/>
          </a:xfrm>
        </p:grpSpPr>
        <p:sp>
          <p:nvSpPr>
            <p:cNvPr id="10964" name="Google Shape;10964;p80"/>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0"/>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0"/>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80"/>
          <p:cNvGrpSpPr/>
          <p:nvPr/>
        </p:nvGrpSpPr>
        <p:grpSpPr>
          <a:xfrm>
            <a:off x="3006820" y="1630697"/>
            <a:ext cx="421951" cy="421914"/>
            <a:chOff x="-5276050" y="2037975"/>
            <a:chExt cx="292250" cy="292225"/>
          </a:xfrm>
        </p:grpSpPr>
        <p:sp>
          <p:nvSpPr>
            <p:cNvPr id="10968" name="Google Shape;10968;p80"/>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0"/>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0"/>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1" name="Google Shape;10971;p80"/>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0"/>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3" name="Google Shape;10973;p80"/>
          <p:cNvGrpSpPr/>
          <p:nvPr/>
        </p:nvGrpSpPr>
        <p:grpSpPr>
          <a:xfrm>
            <a:off x="5765634" y="1631256"/>
            <a:ext cx="324133" cy="420796"/>
            <a:chOff x="-3462150" y="2046625"/>
            <a:chExt cx="224500" cy="291450"/>
          </a:xfrm>
        </p:grpSpPr>
        <p:sp>
          <p:nvSpPr>
            <p:cNvPr id="10974" name="Google Shape;10974;p80"/>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0"/>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0"/>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0"/>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0"/>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0"/>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0"/>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80"/>
          <p:cNvGrpSpPr/>
          <p:nvPr/>
        </p:nvGrpSpPr>
        <p:grpSpPr>
          <a:xfrm>
            <a:off x="5741197" y="2139276"/>
            <a:ext cx="373006" cy="423069"/>
            <a:chOff x="-3478675" y="2405775"/>
            <a:chExt cx="258350" cy="293025"/>
          </a:xfrm>
        </p:grpSpPr>
        <p:sp>
          <p:nvSpPr>
            <p:cNvPr id="10982" name="Google Shape;10982;p80"/>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0"/>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0"/>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0"/>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80"/>
          <p:cNvGrpSpPr/>
          <p:nvPr/>
        </p:nvGrpSpPr>
        <p:grpSpPr>
          <a:xfrm>
            <a:off x="5803715" y="2660398"/>
            <a:ext cx="271831" cy="421914"/>
            <a:chOff x="-3443250" y="2765725"/>
            <a:chExt cx="188275" cy="292225"/>
          </a:xfrm>
        </p:grpSpPr>
        <p:sp>
          <p:nvSpPr>
            <p:cNvPr id="10987" name="Google Shape;10987;p80"/>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0"/>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0"/>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0"/>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1" name="Google Shape;10991;p80"/>
          <p:cNvGrpSpPr/>
          <p:nvPr/>
        </p:nvGrpSpPr>
        <p:grpSpPr>
          <a:xfrm>
            <a:off x="832612" y="3230934"/>
            <a:ext cx="371887" cy="423069"/>
            <a:chOff x="-1684475" y="2049000"/>
            <a:chExt cx="257575" cy="293025"/>
          </a:xfrm>
        </p:grpSpPr>
        <p:sp>
          <p:nvSpPr>
            <p:cNvPr id="10992" name="Google Shape;10992;p80"/>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0"/>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0"/>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0"/>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6" name="Google Shape;10996;p80"/>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7" name="Google Shape;10997;p80"/>
          <p:cNvGrpSpPr/>
          <p:nvPr/>
        </p:nvGrpSpPr>
        <p:grpSpPr>
          <a:xfrm>
            <a:off x="4122504" y="3231514"/>
            <a:ext cx="420796" cy="421914"/>
            <a:chOff x="-1700225" y="2768875"/>
            <a:chExt cx="291450" cy="292225"/>
          </a:xfrm>
        </p:grpSpPr>
        <p:sp>
          <p:nvSpPr>
            <p:cNvPr id="10998" name="Google Shape;10998;p80"/>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0"/>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0"/>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0"/>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0"/>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0"/>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4" name="Google Shape;11004;p80"/>
          <p:cNvGrpSpPr/>
          <p:nvPr/>
        </p:nvGrpSpPr>
        <p:grpSpPr>
          <a:xfrm>
            <a:off x="3590852" y="3230935"/>
            <a:ext cx="371887" cy="423069"/>
            <a:chOff x="-919700" y="2420750"/>
            <a:chExt cx="257575" cy="293025"/>
          </a:xfrm>
        </p:grpSpPr>
        <p:sp>
          <p:nvSpPr>
            <p:cNvPr id="11005" name="Google Shape;11005;p80"/>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0"/>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0"/>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80"/>
          <p:cNvGrpSpPr/>
          <p:nvPr/>
        </p:nvGrpSpPr>
        <p:grpSpPr>
          <a:xfrm>
            <a:off x="1926044" y="1645950"/>
            <a:ext cx="409531" cy="410617"/>
            <a:chOff x="6679825" y="2693700"/>
            <a:chExt cx="257875" cy="258575"/>
          </a:xfrm>
        </p:grpSpPr>
        <p:sp>
          <p:nvSpPr>
            <p:cNvPr id="11009" name="Google Shape;11009;p80"/>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0"/>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80"/>
          <p:cNvGrpSpPr/>
          <p:nvPr/>
        </p:nvGrpSpPr>
        <p:grpSpPr>
          <a:xfrm>
            <a:off x="1915618" y="2142110"/>
            <a:ext cx="420531" cy="417262"/>
            <a:chOff x="6790450" y="3119050"/>
            <a:chExt cx="262750" cy="260675"/>
          </a:xfrm>
        </p:grpSpPr>
        <p:sp>
          <p:nvSpPr>
            <p:cNvPr id="11012" name="Google Shape;11012;p80"/>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0"/>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80"/>
          <p:cNvGrpSpPr/>
          <p:nvPr/>
        </p:nvGrpSpPr>
        <p:grpSpPr>
          <a:xfrm>
            <a:off x="6542730" y="3755436"/>
            <a:ext cx="358093" cy="407391"/>
            <a:chOff x="7660859" y="2571753"/>
            <a:chExt cx="366561" cy="417024"/>
          </a:xfrm>
        </p:grpSpPr>
        <p:sp>
          <p:nvSpPr>
            <p:cNvPr id="11015" name="Google Shape;11015;p80"/>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0"/>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0"/>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80"/>
          <p:cNvGrpSpPr/>
          <p:nvPr/>
        </p:nvGrpSpPr>
        <p:grpSpPr>
          <a:xfrm>
            <a:off x="4077412" y="3755436"/>
            <a:ext cx="407391" cy="407391"/>
            <a:chOff x="5566722" y="2571753"/>
            <a:chExt cx="417024" cy="417024"/>
          </a:xfrm>
        </p:grpSpPr>
        <p:sp>
          <p:nvSpPr>
            <p:cNvPr id="11019" name="Google Shape;11019;p80"/>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0"/>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80"/>
          <p:cNvGrpSpPr/>
          <p:nvPr/>
        </p:nvGrpSpPr>
        <p:grpSpPr>
          <a:xfrm>
            <a:off x="4693744" y="3857692"/>
            <a:ext cx="407381" cy="202880"/>
            <a:chOff x="6090251" y="2676413"/>
            <a:chExt cx="417014" cy="207677"/>
          </a:xfrm>
        </p:grpSpPr>
        <p:sp>
          <p:nvSpPr>
            <p:cNvPr id="11022" name="Google Shape;11022;p80"/>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0"/>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0"/>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0"/>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80"/>
          <p:cNvGrpSpPr/>
          <p:nvPr/>
        </p:nvGrpSpPr>
        <p:grpSpPr>
          <a:xfrm>
            <a:off x="5926398" y="3755436"/>
            <a:ext cx="407391" cy="407391"/>
            <a:chOff x="7137330" y="2571753"/>
            <a:chExt cx="417024" cy="417024"/>
          </a:xfrm>
        </p:grpSpPr>
        <p:sp>
          <p:nvSpPr>
            <p:cNvPr id="11027" name="Google Shape;11027;p80"/>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0"/>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0"/>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80"/>
          <p:cNvGrpSpPr/>
          <p:nvPr/>
        </p:nvGrpSpPr>
        <p:grpSpPr>
          <a:xfrm>
            <a:off x="5310066" y="3755436"/>
            <a:ext cx="407391" cy="407391"/>
            <a:chOff x="6613801" y="2571753"/>
            <a:chExt cx="417024" cy="417024"/>
          </a:xfrm>
        </p:grpSpPr>
        <p:sp>
          <p:nvSpPr>
            <p:cNvPr id="11031" name="Google Shape;11031;p80"/>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0"/>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0"/>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0"/>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0"/>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80"/>
          <p:cNvGrpSpPr/>
          <p:nvPr/>
        </p:nvGrpSpPr>
        <p:grpSpPr>
          <a:xfrm>
            <a:off x="7896740" y="3238780"/>
            <a:ext cx="407411" cy="407411"/>
            <a:chOff x="2964567" y="2571753"/>
            <a:chExt cx="417045" cy="417045"/>
          </a:xfrm>
        </p:grpSpPr>
        <p:sp>
          <p:nvSpPr>
            <p:cNvPr id="11037" name="Google Shape;11037;p80"/>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0"/>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80"/>
          <p:cNvGrpSpPr/>
          <p:nvPr/>
        </p:nvGrpSpPr>
        <p:grpSpPr>
          <a:xfrm>
            <a:off x="1612062" y="3815897"/>
            <a:ext cx="407391" cy="286470"/>
            <a:chOff x="3476576" y="2633631"/>
            <a:chExt cx="417024" cy="293244"/>
          </a:xfrm>
        </p:grpSpPr>
        <p:sp>
          <p:nvSpPr>
            <p:cNvPr id="11040" name="Google Shape;11040;p80"/>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0"/>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80"/>
          <p:cNvGrpSpPr/>
          <p:nvPr/>
        </p:nvGrpSpPr>
        <p:grpSpPr>
          <a:xfrm>
            <a:off x="2228394" y="3755508"/>
            <a:ext cx="407411" cy="407248"/>
            <a:chOff x="3988564" y="2571836"/>
            <a:chExt cx="417045" cy="416878"/>
          </a:xfrm>
        </p:grpSpPr>
        <p:sp>
          <p:nvSpPr>
            <p:cNvPr id="11043" name="Google Shape;11043;p80"/>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0"/>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80"/>
          <p:cNvGrpSpPr/>
          <p:nvPr/>
        </p:nvGrpSpPr>
        <p:grpSpPr>
          <a:xfrm>
            <a:off x="2844747" y="3755436"/>
            <a:ext cx="407391" cy="407391"/>
            <a:chOff x="4500573" y="2571753"/>
            <a:chExt cx="417024" cy="417024"/>
          </a:xfrm>
        </p:grpSpPr>
        <p:sp>
          <p:nvSpPr>
            <p:cNvPr id="11046" name="Google Shape;11046;p80"/>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0"/>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8" name="Google Shape;11048;p80"/>
          <p:cNvGrpSpPr/>
          <p:nvPr/>
        </p:nvGrpSpPr>
        <p:grpSpPr>
          <a:xfrm>
            <a:off x="3461079" y="3755436"/>
            <a:ext cx="407391" cy="407391"/>
            <a:chOff x="5012603" y="2571753"/>
            <a:chExt cx="417024" cy="417024"/>
          </a:xfrm>
        </p:grpSpPr>
        <p:sp>
          <p:nvSpPr>
            <p:cNvPr id="11049" name="Google Shape;11049;p80"/>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0"/>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1" name="Google Shape;11051;p80"/>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2" name="Google Shape;11052;p80"/>
          <p:cNvGrpSpPr/>
          <p:nvPr/>
        </p:nvGrpSpPr>
        <p:grpSpPr>
          <a:xfrm>
            <a:off x="5721826" y="3238790"/>
            <a:ext cx="407432" cy="407391"/>
            <a:chOff x="812101" y="2571761"/>
            <a:chExt cx="417066" cy="417024"/>
          </a:xfrm>
        </p:grpSpPr>
        <p:sp>
          <p:nvSpPr>
            <p:cNvPr id="11053" name="Google Shape;11053;p8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80"/>
          <p:cNvGrpSpPr/>
          <p:nvPr/>
        </p:nvGrpSpPr>
        <p:grpSpPr>
          <a:xfrm>
            <a:off x="6242420" y="3238790"/>
            <a:ext cx="407391" cy="407391"/>
            <a:chOff x="1323129" y="2571761"/>
            <a:chExt cx="417024" cy="417024"/>
          </a:xfrm>
        </p:grpSpPr>
        <p:sp>
          <p:nvSpPr>
            <p:cNvPr id="11058" name="Google Shape;11058;p8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2" name="Google Shape;11062;p80"/>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3" name="Google Shape;11063;p80"/>
          <p:cNvGrpSpPr/>
          <p:nvPr/>
        </p:nvGrpSpPr>
        <p:grpSpPr>
          <a:xfrm>
            <a:off x="7378895" y="3238843"/>
            <a:ext cx="408023" cy="407411"/>
            <a:chOff x="2344476" y="2571761"/>
            <a:chExt cx="417671" cy="417045"/>
          </a:xfrm>
        </p:grpSpPr>
        <p:sp>
          <p:nvSpPr>
            <p:cNvPr id="11064" name="Google Shape;11064;p80"/>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0"/>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80"/>
          <p:cNvGrpSpPr/>
          <p:nvPr/>
        </p:nvGrpSpPr>
        <p:grpSpPr>
          <a:xfrm>
            <a:off x="7109755" y="3759535"/>
            <a:ext cx="399178" cy="399178"/>
            <a:chOff x="2038375" y="3798025"/>
            <a:chExt cx="841792" cy="841792"/>
          </a:xfrm>
        </p:grpSpPr>
        <p:sp>
          <p:nvSpPr>
            <p:cNvPr id="11067" name="Google Shape;11067;p80"/>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0"/>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079292" y="1805126"/>
            <a:ext cx="6985416" cy="153324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Metodología y Diseño del Experimento</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Tree>
    <p:extLst>
      <p:ext uri="{BB962C8B-B14F-4D97-AF65-F5344CB8AC3E}">
        <p14:creationId xmlns:p14="http://schemas.microsoft.com/office/powerpoint/2010/main" val="6350859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51"/>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Metodología</a:t>
            </a:r>
            <a:endParaRPr dirty="0"/>
          </a:p>
        </p:txBody>
      </p:sp>
      <p:sp>
        <p:nvSpPr>
          <p:cNvPr id="620" name="Google Shape;620;p51"/>
          <p:cNvSpPr txBox="1"/>
          <p:nvPr/>
        </p:nvSpPr>
        <p:spPr>
          <a:xfrm>
            <a:off x="5098326" y="1207750"/>
            <a:ext cx="3332400" cy="704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a:t>
            </a:r>
            <a:endParaRPr>
              <a:solidFill>
                <a:schemeClr val="dk1"/>
              </a:solidFill>
              <a:latin typeface="Hanken Grotesk"/>
              <a:ea typeface="Hanken Grotesk"/>
              <a:cs typeface="Hanken Grotesk"/>
              <a:sym typeface="Hanken Grotesk"/>
            </a:endParaRPr>
          </a:p>
        </p:txBody>
      </p:sp>
      <p:sp>
        <p:nvSpPr>
          <p:cNvPr id="621" name="Google Shape;621;p51"/>
          <p:cNvSpPr txBox="1"/>
          <p:nvPr/>
        </p:nvSpPr>
        <p:spPr>
          <a:xfrm>
            <a:off x="5094378" y="2051967"/>
            <a:ext cx="3332400" cy="706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a:t>
            </a:r>
            <a:endParaRPr>
              <a:solidFill>
                <a:schemeClr val="dk1"/>
              </a:solidFill>
              <a:latin typeface="Hanken Grotesk"/>
              <a:ea typeface="Hanken Grotesk"/>
              <a:cs typeface="Hanken Grotesk"/>
              <a:sym typeface="Hanken Grotesk"/>
            </a:endParaRPr>
          </a:p>
        </p:txBody>
      </p:sp>
      <p:sp>
        <p:nvSpPr>
          <p:cNvPr id="622" name="Google Shape;622;p51"/>
          <p:cNvSpPr txBox="1"/>
          <p:nvPr/>
        </p:nvSpPr>
        <p:spPr>
          <a:xfrm>
            <a:off x="5094375" y="2898883"/>
            <a:ext cx="3332400" cy="699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Mars is full of iron oxide dust, which gives the planet its reddish cast</a:t>
            </a:r>
            <a:endParaRPr>
              <a:solidFill>
                <a:schemeClr val="dk1"/>
              </a:solidFill>
              <a:latin typeface="Hanken Grotesk"/>
              <a:ea typeface="Hanken Grotesk"/>
              <a:cs typeface="Hanken Grotesk"/>
              <a:sym typeface="Hanken Grotesk"/>
            </a:endParaRPr>
          </a:p>
        </p:txBody>
      </p:sp>
      <p:sp>
        <p:nvSpPr>
          <p:cNvPr id="623" name="Google Shape;623;p51"/>
          <p:cNvSpPr txBox="1"/>
          <p:nvPr/>
        </p:nvSpPr>
        <p:spPr>
          <a:xfrm>
            <a:off x="5098326" y="3738900"/>
            <a:ext cx="3332400" cy="704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Jupiter is a gas giant and the biggest planet in the Solar System</a:t>
            </a:r>
            <a:endParaRPr>
              <a:solidFill>
                <a:schemeClr val="dk1"/>
              </a:solidFill>
              <a:latin typeface="Hanken Grotesk"/>
              <a:ea typeface="Hanken Grotesk"/>
              <a:cs typeface="Hanken Grotesk"/>
              <a:sym typeface="Hanken Grotesk"/>
            </a:endParaRPr>
          </a:p>
        </p:txBody>
      </p:sp>
      <p:sp>
        <p:nvSpPr>
          <p:cNvPr id="624" name="Google Shape;624;p51"/>
          <p:cNvSpPr txBox="1"/>
          <p:nvPr/>
        </p:nvSpPr>
        <p:spPr>
          <a:xfrm>
            <a:off x="665800" y="2586275"/>
            <a:ext cx="1374900" cy="4782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25" name="Google Shape;625;p51"/>
          <p:cNvSpPr txBox="1"/>
          <p:nvPr/>
        </p:nvSpPr>
        <p:spPr>
          <a:xfrm>
            <a:off x="2884875" y="1322648"/>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Type of data</a:t>
            </a:r>
            <a:endParaRPr sz="1500">
              <a:solidFill>
                <a:schemeClr val="lt1"/>
              </a:solidFill>
              <a:latin typeface="Figtree Black"/>
              <a:ea typeface="Figtree Black"/>
              <a:cs typeface="Figtree Black"/>
              <a:sym typeface="Figtree Black"/>
            </a:endParaRPr>
          </a:p>
        </p:txBody>
      </p:sp>
      <p:sp>
        <p:nvSpPr>
          <p:cNvPr id="626" name="Google Shape;626;p51"/>
          <p:cNvSpPr txBox="1"/>
          <p:nvPr/>
        </p:nvSpPr>
        <p:spPr>
          <a:xfrm>
            <a:off x="2884875" y="2166363"/>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Motives</a:t>
            </a:r>
            <a:endParaRPr sz="1500">
              <a:solidFill>
                <a:schemeClr val="lt1"/>
              </a:solidFill>
              <a:latin typeface="Figtree Black"/>
              <a:ea typeface="Figtree Black"/>
              <a:cs typeface="Figtree Black"/>
              <a:sym typeface="Figtree Black"/>
            </a:endParaRPr>
          </a:p>
        </p:txBody>
      </p:sp>
      <p:sp>
        <p:nvSpPr>
          <p:cNvPr id="627" name="Google Shape;627;p51"/>
          <p:cNvSpPr txBox="1"/>
          <p:nvPr/>
        </p:nvSpPr>
        <p:spPr>
          <a:xfrm>
            <a:off x="2884875" y="3010078"/>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Data collection</a:t>
            </a:r>
            <a:endParaRPr sz="1500">
              <a:solidFill>
                <a:schemeClr val="lt1"/>
              </a:solidFill>
              <a:latin typeface="Figtree Black"/>
              <a:ea typeface="Figtree Black"/>
              <a:cs typeface="Figtree Black"/>
              <a:sym typeface="Figtree Black"/>
            </a:endParaRPr>
          </a:p>
        </p:txBody>
      </p:sp>
      <p:sp>
        <p:nvSpPr>
          <p:cNvPr id="628" name="Google Shape;628;p51"/>
          <p:cNvSpPr txBox="1"/>
          <p:nvPr/>
        </p:nvSpPr>
        <p:spPr>
          <a:xfrm>
            <a:off x="2884875" y="3853793"/>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Sampling</a:t>
            </a:r>
            <a:endParaRPr sz="1500">
              <a:solidFill>
                <a:schemeClr val="lt1"/>
              </a:solidFill>
              <a:latin typeface="Figtree Black"/>
              <a:ea typeface="Figtree Black"/>
              <a:cs typeface="Figtree Black"/>
              <a:sym typeface="Figtree Black"/>
            </a:endParaRPr>
          </a:p>
        </p:txBody>
      </p:sp>
      <p:cxnSp>
        <p:nvCxnSpPr>
          <p:cNvPr id="629" name="Google Shape;629;p51"/>
          <p:cNvCxnSpPr>
            <a:stCxn id="624" idx="3"/>
            <a:endCxn id="625" idx="1"/>
          </p:cNvCxnSpPr>
          <p:nvPr/>
        </p:nvCxnSpPr>
        <p:spPr>
          <a:xfrm rot="10800000" flipH="1">
            <a:off x="2040700" y="1559675"/>
            <a:ext cx="844200" cy="12657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0" name="Google Shape;630;p51"/>
          <p:cNvCxnSpPr>
            <a:stCxn id="624" idx="3"/>
            <a:endCxn id="626" idx="1"/>
          </p:cNvCxnSpPr>
          <p:nvPr/>
        </p:nvCxnSpPr>
        <p:spPr>
          <a:xfrm rot="10800000" flipH="1">
            <a:off x="2040700" y="2403575"/>
            <a:ext cx="844200" cy="4218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1" name="Google Shape;631;p51"/>
          <p:cNvCxnSpPr>
            <a:stCxn id="624" idx="3"/>
            <a:endCxn id="627" idx="1"/>
          </p:cNvCxnSpPr>
          <p:nvPr/>
        </p:nvCxnSpPr>
        <p:spPr>
          <a:xfrm>
            <a:off x="2040700" y="2825375"/>
            <a:ext cx="844200" cy="4218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2" name="Google Shape;632;p51"/>
          <p:cNvCxnSpPr>
            <a:stCxn id="624" idx="3"/>
            <a:endCxn id="628" idx="1"/>
          </p:cNvCxnSpPr>
          <p:nvPr/>
        </p:nvCxnSpPr>
        <p:spPr>
          <a:xfrm>
            <a:off x="2040700" y="2825375"/>
            <a:ext cx="844200" cy="1265700"/>
          </a:xfrm>
          <a:prstGeom prst="bentConnector3">
            <a:avLst>
              <a:gd name="adj1" fmla="val 49999"/>
            </a:avLst>
          </a:prstGeom>
          <a:noFill/>
          <a:ln w="19050" cap="flat" cmpd="sng">
            <a:solidFill>
              <a:schemeClr val="dk1"/>
            </a:solidFill>
            <a:prstDash val="solid"/>
            <a:round/>
            <a:headEnd type="none" w="med" len="med"/>
            <a:tailEnd type="none" w="med" len="med"/>
          </a:ln>
        </p:spPr>
      </p:cxnSp>
      <p:grpSp>
        <p:nvGrpSpPr>
          <p:cNvPr id="633" name="Google Shape;633;p51"/>
          <p:cNvGrpSpPr/>
          <p:nvPr/>
        </p:nvGrpSpPr>
        <p:grpSpPr>
          <a:xfrm>
            <a:off x="1095870" y="1996617"/>
            <a:ext cx="514759" cy="516741"/>
            <a:chOff x="1751813" y="2520150"/>
            <a:chExt cx="343700" cy="345000"/>
          </a:xfrm>
        </p:grpSpPr>
        <p:sp>
          <p:nvSpPr>
            <p:cNvPr id="634" name="Google Shape;634;p51"/>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1"/>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1"/>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1"/>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1"/>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1"/>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1"/>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7"/>
          <p:cNvSpPr txBox="1">
            <a:spLocks noGrp="1"/>
          </p:cNvSpPr>
          <p:nvPr>
            <p:ph type="title"/>
          </p:nvPr>
        </p:nvSpPr>
        <p:spPr>
          <a:xfrm>
            <a:off x="713225"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Purpose statement</a:t>
            </a:r>
            <a:endParaRPr/>
          </a:p>
        </p:txBody>
      </p:sp>
      <p:sp>
        <p:nvSpPr>
          <p:cNvPr id="337" name="Google Shape;337;p37"/>
          <p:cNvSpPr txBox="1">
            <a:spLocks noGrp="1"/>
          </p:cNvSpPr>
          <p:nvPr>
            <p:ph type="subTitle" idx="1"/>
          </p:nvPr>
        </p:nvSpPr>
        <p:spPr>
          <a:xfrm>
            <a:off x="1731050" y="1640570"/>
            <a:ext cx="6613200" cy="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Mercury is the closest planet to the Sun and the smallest one in the Solar System. The planet’s name has nothing to do with the liquid metal</a:t>
            </a:r>
            <a:endParaRPr dirty="0"/>
          </a:p>
        </p:txBody>
      </p:sp>
      <p:sp>
        <p:nvSpPr>
          <p:cNvPr id="338" name="Google Shape;338;p37"/>
          <p:cNvSpPr txBox="1">
            <a:spLocks noGrp="1"/>
          </p:cNvSpPr>
          <p:nvPr>
            <p:ph type="subTitle" idx="2"/>
          </p:nvPr>
        </p:nvSpPr>
        <p:spPr>
          <a:xfrm>
            <a:off x="1731050" y="2800360"/>
            <a:ext cx="6613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and its atmosphere is extremely poisonous</a:t>
            </a:r>
            <a:endParaRPr/>
          </a:p>
        </p:txBody>
      </p:sp>
      <p:sp>
        <p:nvSpPr>
          <p:cNvPr id="339" name="Google Shape;339;p37"/>
          <p:cNvSpPr txBox="1">
            <a:spLocks noGrp="1"/>
          </p:cNvSpPr>
          <p:nvPr>
            <p:ph type="subTitle" idx="3"/>
          </p:nvPr>
        </p:nvSpPr>
        <p:spPr>
          <a:xfrm>
            <a:off x="1731050" y="3957450"/>
            <a:ext cx="6613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sky. It was named after a Roman god </a:t>
            </a:r>
            <a:endParaRPr/>
          </a:p>
        </p:txBody>
      </p:sp>
      <p:sp>
        <p:nvSpPr>
          <p:cNvPr id="340" name="Google Shape;340;p37"/>
          <p:cNvSpPr txBox="1">
            <a:spLocks noGrp="1"/>
          </p:cNvSpPr>
          <p:nvPr>
            <p:ph type="subTitle" idx="4"/>
          </p:nvPr>
        </p:nvSpPr>
        <p:spPr>
          <a:xfrm>
            <a:off x="1731050" y="1241275"/>
            <a:ext cx="66132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What about Mercury?</a:t>
            </a:r>
            <a:endParaRPr dirty="0"/>
          </a:p>
        </p:txBody>
      </p:sp>
      <p:sp>
        <p:nvSpPr>
          <p:cNvPr id="341" name="Google Shape;341;p37"/>
          <p:cNvSpPr txBox="1">
            <a:spLocks noGrp="1"/>
          </p:cNvSpPr>
          <p:nvPr>
            <p:ph type="subTitle" idx="5"/>
          </p:nvPr>
        </p:nvSpPr>
        <p:spPr>
          <a:xfrm>
            <a:off x="1731050" y="2395400"/>
            <a:ext cx="66132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Venus?</a:t>
            </a:r>
            <a:endParaRPr/>
          </a:p>
        </p:txBody>
      </p:sp>
      <p:sp>
        <p:nvSpPr>
          <p:cNvPr id="342" name="Google Shape;342;p37"/>
          <p:cNvSpPr txBox="1">
            <a:spLocks noGrp="1"/>
          </p:cNvSpPr>
          <p:nvPr>
            <p:ph type="subTitle" idx="6"/>
          </p:nvPr>
        </p:nvSpPr>
        <p:spPr>
          <a:xfrm>
            <a:off x="1731050" y="3546826"/>
            <a:ext cx="66132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Jupiter?</a:t>
            </a:r>
            <a:endParaRPr/>
          </a:p>
        </p:txBody>
      </p:sp>
      <p:grpSp>
        <p:nvGrpSpPr>
          <p:cNvPr id="343" name="Google Shape;343;p37"/>
          <p:cNvGrpSpPr/>
          <p:nvPr/>
        </p:nvGrpSpPr>
        <p:grpSpPr>
          <a:xfrm>
            <a:off x="1103963" y="3625800"/>
            <a:ext cx="345000" cy="343975"/>
            <a:chOff x="1799738" y="3074500"/>
            <a:chExt cx="345000" cy="343975"/>
          </a:xfrm>
        </p:grpSpPr>
        <p:sp>
          <p:nvSpPr>
            <p:cNvPr id="344" name="Google Shape;344;p37"/>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7"/>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7"/>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7"/>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7"/>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7"/>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7"/>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7"/>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37"/>
          <p:cNvGrpSpPr/>
          <p:nvPr/>
        </p:nvGrpSpPr>
        <p:grpSpPr>
          <a:xfrm>
            <a:off x="1129588" y="2479569"/>
            <a:ext cx="293750" cy="345000"/>
            <a:chOff x="5596113" y="2520150"/>
            <a:chExt cx="293750" cy="345000"/>
          </a:xfrm>
        </p:grpSpPr>
        <p:sp>
          <p:nvSpPr>
            <p:cNvPr id="353" name="Google Shape;353;p37"/>
            <p:cNvSpPr/>
            <p:nvPr/>
          </p:nvSpPr>
          <p:spPr>
            <a:xfrm>
              <a:off x="5768088" y="2747750"/>
              <a:ext cx="70500" cy="70500"/>
            </a:xfrm>
            <a:custGeom>
              <a:avLst/>
              <a:gdLst/>
              <a:ahLst/>
              <a:cxnLst/>
              <a:rect l="l" t="t" r="r" b="b"/>
              <a:pathLst>
                <a:path w="2820" h="2820" extrusionOk="0">
                  <a:moveTo>
                    <a:pt x="2389" y="0"/>
                  </a:moveTo>
                  <a:lnTo>
                    <a:pt x="1" y="2389"/>
                  </a:lnTo>
                  <a:lnTo>
                    <a:pt x="421" y="2819"/>
                  </a:lnTo>
                  <a:lnTo>
                    <a:pt x="2820" y="43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7"/>
            <p:cNvSpPr/>
            <p:nvPr/>
          </p:nvSpPr>
          <p:spPr>
            <a:xfrm>
              <a:off x="5596113" y="2565000"/>
              <a:ext cx="244525" cy="300150"/>
            </a:xfrm>
            <a:custGeom>
              <a:avLst/>
              <a:gdLst/>
              <a:ahLst/>
              <a:cxnLst/>
              <a:rect l="l" t="t" r="r" b="b"/>
              <a:pathLst>
                <a:path w="9781" h="12006" extrusionOk="0">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7"/>
            <p:cNvSpPr/>
            <p:nvPr/>
          </p:nvSpPr>
          <p:spPr>
            <a:xfrm>
              <a:off x="5661213" y="2619600"/>
              <a:ext cx="100500" cy="14900"/>
            </a:xfrm>
            <a:custGeom>
              <a:avLst/>
              <a:gdLst/>
              <a:ahLst/>
              <a:cxnLst/>
              <a:rect l="l" t="t" r="r" b="b"/>
              <a:pathLst>
                <a:path w="4020" h="596" extrusionOk="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7"/>
            <p:cNvSpPr/>
            <p:nvPr/>
          </p:nvSpPr>
          <p:spPr>
            <a:xfrm>
              <a:off x="5688888" y="2663425"/>
              <a:ext cx="60000" cy="14900"/>
            </a:xfrm>
            <a:custGeom>
              <a:avLst/>
              <a:gdLst/>
              <a:ahLst/>
              <a:cxnLst/>
              <a:rect l="l" t="t" r="r" b="b"/>
              <a:pathLst>
                <a:path w="2400" h="596" extrusionOk="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7"/>
            <p:cNvSpPr/>
            <p:nvPr/>
          </p:nvSpPr>
          <p:spPr>
            <a:xfrm>
              <a:off x="5732713" y="2520150"/>
              <a:ext cx="157150" cy="158175"/>
            </a:xfrm>
            <a:custGeom>
              <a:avLst/>
              <a:gdLst/>
              <a:ahLst/>
              <a:cxnLst/>
              <a:rect l="l" t="t" r="r" b="b"/>
              <a:pathLst>
                <a:path w="6286" h="6327" extrusionOk="0">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7"/>
            <p:cNvSpPr/>
            <p:nvPr/>
          </p:nvSpPr>
          <p:spPr>
            <a:xfrm>
              <a:off x="5787313" y="2575525"/>
              <a:ext cx="48975" cy="48450"/>
            </a:xfrm>
            <a:custGeom>
              <a:avLst/>
              <a:gdLst/>
              <a:ahLst/>
              <a:cxnLst/>
              <a:rect l="l" t="t" r="r" b="b"/>
              <a:pathLst>
                <a:path w="1959" h="1938" extrusionOk="0">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7"/>
            <p:cNvSpPr/>
            <p:nvPr/>
          </p:nvSpPr>
          <p:spPr>
            <a:xfrm>
              <a:off x="5780913" y="2570400"/>
              <a:ext cx="17950" cy="15150"/>
            </a:xfrm>
            <a:custGeom>
              <a:avLst/>
              <a:gdLst/>
              <a:ahLst/>
              <a:cxnLst/>
              <a:rect l="l" t="t" r="r" b="b"/>
              <a:pathLst>
                <a:path w="718" h="606" extrusionOk="0">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7"/>
            <p:cNvSpPr/>
            <p:nvPr/>
          </p:nvSpPr>
          <p:spPr>
            <a:xfrm>
              <a:off x="5824488" y="2614225"/>
              <a:ext cx="18200" cy="14875"/>
            </a:xfrm>
            <a:custGeom>
              <a:avLst/>
              <a:gdLst/>
              <a:ahLst/>
              <a:cxnLst/>
              <a:rect l="l" t="t" r="r" b="b"/>
              <a:pathLst>
                <a:path w="728" h="595" extrusionOk="0">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37"/>
          <p:cNvGrpSpPr/>
          <p:nvPr/>
        </p:nvGrpSpPr>
        <p:grpSpPr>
          <a:xfrm>
            <a:off x="1104613" y="1334613"/>
            <a:ext cx="343700" cy="343725"/>
            <a:chOff x="5493613" y="1976825"/>
            <a:chExt cx="343700" cy="343725"/>
          </a:xfrm>
        </p:grpSpPr>
        <p:sp>
          <p:nvSpPr>
            <p:cNvPr id="362" name="Google Shape;362;p37"/>
            <p:cNvSpPr/>
            <p:nvPr/>
          </p:nvSpPr>
          <p:spPr>
            <a:xfrm>
              <a:off x="5493613" y="1976825"/>
              <a:ext cx="343700" cy="255050"/>
            </a:xfrm>
            <a:custGeom>
              <a:avLst/>
              <a:gdLst/>
              <a:ahLst/>
              <a:cxnLst/>
              <a:rect l="l" t="t" r="r" b="b"/>
              <a:pathLst>
                <a:path w="13748" h="10202" extrusionOk="0">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7"/>
            <p:cNvSpPr/>
            <p:nvPr/>
          </p:nvSpPr>
          <p:spPr>
            <a:xfrm>
              <a:off x="5701713" y="2026800"/>
              <a:ext cx="92025" cy="15150"/>
            </a:xfrm>
            <a:custGeom>
              <a:avLst/>
              <a:gdLst/>
              <a:ahLst/>
              <a:cxnLst/>
              <a:rect l="l" t="t" r="r" b="b"/>
              <a:pathLst>
                <a:path w="3681" h="606" extrusionOk="0">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7"/>
            <p:cNvSpPr/>
            <p:nvPr/>
          </p:nvSpPr>
          <p:spPr>
            <a:xfrm>
              <a:off x="5537438" y="2026800"/>
              <a:ext cx="92800" cy="15150"/>
            </a:xfrm>
            <a:custGeom>
              <a:avLst/>
              <a:gdLst/>
              <a:ahLst/>
              <a:cxnLst/>
              <a:rect l="l" t="t" r="r" b="b"/>
              <a:pathLst>
                <a:path w="3712" h="606" extrusionOk="0">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7"/>
            <p:cNvSpPr/>
            <p:nvPr/>
          </p:nvSpPr>
          <p:spPr>
            <a:xfrm>
              <a:off x="5537438" y="2076025"/>
              <a:ext cx="92800" cy="14875"/>
            </a:xfrm>
            <a:custGeom>
              <a:avLst/>
              <a:gdLst/>
              <a:ahLst/>
              <a:cxnLst/>
              <a:rect l="l" t="t" r="r" b="b"/>
              <a:pathLst>
                <a:path w="3712" h="595" extrusionOk="0">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7"/>
            <p:cNvSpPr/>
            <p:nvPr/>
          </p:nvSpPr>
          <p:spPr>
            <a:xfrm>
              <a:off x="5537438" y="2125225"/>
              <a:ext cx="48975" cy="14900"/>
            </a:xfrm>
            <a:custGeom>
              <a:avLst/>
              <a:gdLst/>
              <a:ahLst/>
              <a:cxnLst/>
              <a:rect l="l" t="t" r="r" b="b"/>
              <a:pathLst>
                <a:path w="1959" h="596" extrusionOk="0">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7"/>
            <p:cNvSpPr/>
            <p:nvPr/>
          </p:nvSpPr>
          <p:spPr>
            <a:xfrm>
              <a:off x="5701713" y="2076025"/>
              <a:ext cx="92025" cy="14875"/>
            </a:xfrm>
            <a:custGeom>
              <a:avLst/>
              <a:gdLst/>
              <a:ahLst/>
              <a:cxnLst/>
              <a:rect l="l" t="t" r="r" b="b"/>
              <a:pathLst>
                <a:path w="3681" h="595" extrusionOk="0">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7"/>
            <p:cNvSpPr/>
            <p:nvPr/>
          </p:nvSpPr>
          <p:spPr>
            <a:xfrm>
              <a:off x="5745538" y="2125225"/>
              <a:ext cx="48200" cy="14900"/>
            </a:xfrm>
            <a:custGeom>
              <a:avLst/>
              <a:gdLst/>
              <a:ahLst/>
              <a:cxnLst/>
              <a:rect l="l" t="t" r="r" b="b"/>
              <a:pathLst>
                <a:path w="1928" h="596" extrusionOk="0">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7"/>
            <p:cNvSpPr/>
            <p:nvPr/>
          </p:nvSpPr>
          <p:spPr>
            <a:xfrm>
              <a:off x="5592788" y="2141125"/>
              <a:ext cx="180450" cy="179425"/>
            </a:xfrm>
            <a:custGeom>
              <a:avLst/>
              <a:gdLst/>
              <a:ahLst/>
              <a:cxnLst/>
              <a:rect l="l" t="t" r="r" b="b"/>
              <a:pathLst>
                <a:path w="7218" h="7177" extrusionOk="0">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45"/>
          <p:cNvSpPr/>
          <p:nvPr/>
        </p:nvSpPr>
        <p:spPr>
          <a:xfrm>
            <a:off x="2500792" y="342149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5"/>
          <p:cNvSpPr/>
          <p:nvPr/>
        </p:nvSpPr>
        <p:spPr>
          <a:xfrm>
            <a:off x="1082817" y="2285947"/>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5"/>
          <p:cNvSpPr/>
          <p:nvPr/>
        </p:nvSpPr>
        <p:spPr>
          <a:xfrm>
            <a:off x="658613" y="951000"/>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5"/>
          <p:cNvSpPr txBox="1">
            <a:spLocks noGrp="1"/>
          </p:cNvSpPr>
          <p:nvPr>
            <p:ph type="title"/>
          </p:nvPr>
        </p:nvSpPr>
        <p:spPr>
          <a:xfrm>
            <a:off x="720000" y="25100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Hipótesis de Investigación</a:t>
            </a:r>
            <a:endParaRPr dirty="0"/>
          </a:p>
        </p:txBody>
      </p:sp>
      <p:sp>
        <p:nvSpPr>
          <p:cNvPr id="466" name="Google Shape;466;p45"/>
          <p:cNvSpPr txBox="1">
            <a:spLocks noGrp="1"/>
          </p:cNvSpPr>
          <p:nvPr>
            <p:ph type="subTitle" idx="1"/>
          </p:nvPr>
        </p:nvSpPr>
        <p:spPr>
          <a:xfrm>
            <a:off x="1143337" y="1218852"/>
            <a:ext cx="5803015"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sz="1500" dirty="0"/>
              <a:t>No hay diferencia en la efectividad de los emparejamientos entre el algoritmo de Gale-Shapley y los aleatorios en #PilandoAndo.</a:t>
            </a:r>
            <a:endParaRPr lang="en-US" sz="1500" dirty="0"/>
          </a:p>
        </p:txBody>
      </p:sp>
      <p:sp>
        <p:nvSpPr>
          <p:cNvPr id="467" name="Google Shape;467;p45"/>
          <p:cNvSpPr txBox="1">
            <a:spLocks noGrp="1"/>
          </p:cNvSpPr>
          <p:nvPr>
            <p:ph type="subTitle" idx="2"/>
          </p:nvPr>
        </p:nvSpPr>
        <p:spPr>
          <a:xfrm>
            <a:off x="1531498" y="2193674"/>
            <a:ext cx="6529681"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sz="1500" dirty="0"/>
              <a:t>El algoritmo de Gale-Shapley logra emparejamientos más compatibles que los aleatorios en #PilandoAndo.</a:t>
            </a:r>
            <a:endParaRPr lang="en-US" sz="1500" dirty="0"/>
          </a:p>
        </p:txBody>
      </p:sp>
      <p:sp>
        <p:nvSpPr>
          <p:cNvPr id="468" name="Google Shape;468;p45"/>
          <p:cNvSpPr txBox="1">
            <a:spLocks noGrp="1"/>
          </p:cNvSpPr>
          <p:nvPr>
            <p:ph type="subTitle" idx="3"/>
          </p:nvPr>
        </p:nvSpPr>
        <p:spPr>
          <a:xfrm>
            <a:off x="2040523" y="3129487"/>
            <a:ext cx="6194549"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dirty="0"/>
              <a:t>El algoritmo de Gale-Shapley mejora la concordancia de estilos de aprendizaje y enseñanza en comparación con emparejamientos aleatorios.</a:t>
            </a:r>
            <a:endParaRPr dirty="0"/>
          </a:p>
        </p:txBody>
      </p:sp>
      <mc:AlternateContent xmlns:mc="http://schemas.openxmlformats.org/markup-compatibility/2006">
        <mc:Choice xmlns:a14="http://schemas.microsoft.com/office/drawing/2010/main" Requires="a14">
          <p:sp>
            <p:nvSpPr>
              <p:cNvPr id="469" name="Google Shape;469;p45"/>
              <p:cNvSpPr txBox="1">
                <a:spLocks noGrp="1"/>
              </p:cNvSpPr>
              <p:nvPr>
                <p:ph type="subTitle" idx="4"/>
              </p:nvPr>
            </p:nvSpPr>
            <p:spPr>
              <a:xfrm>
                <a:off x="1143338" y="906852"/>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Hipótesis Nula </a:t>
                </a:r>
                <a14:m>
                  <m:oMath xmlns:m="http://schemas.openxmlformats.org/officeDocument/2006/math">
                    <m:r>
                      <a:rPr lang="es-PA" b="0" i="1" smtClean="0">
                        <a:latin typeface="Cambria Math" panose="02040503050406030204" pitchFamily="18" charset="0"/>
                      </a:rPr>
                      <m:t>(</m:t>
                    </m:r>
                    <m:sSub>
                      <m:sSubPr>
                        <m:ctrlPr>
                          <a:rPr lang="es-PA" b="0" i="1" smtClean="0">
                            <a:latin typeface="Cambria Math" panose="02040503050406030204" pitchFamily="18" charset="0"/>
                          </a:rPr>
                        </m:ctrlPr>
                      </m:sSubPr>
                      <m:e>
                        <m:r>
                          <a:rPr lang="es-PA" b="0" i="1" smtClean="0">
                            <a:latin typeface="Cambria Math" panose="02040503050406030204" pitchFamily="18" charset="0"/>
                          </a:rPr>
                          <m:t>𝐻</m:t>
                        </m:r>
                      </m:e>
                      <m:sub>
                        <m:r>
                          <a:rPr lang="es-PA" b="0" i="1" smtClean="0">
                            <a:latin typeface="Cambria Math" panose="02040503050406030204" pitchFamily="18" charset="0"/>
                          </a:rPr>
                          <m:t>0</m:t>
                        </m:r>
                      </m:sub>
                    </m:sSub>
                    <m:r>
                      <a:rPr lang="es-PA" b="0" i="1" smtClean="0">
                        <a:latin typeface="Cambria Math" panose="02040503050406030204" pitchFamily="18" charset="0"/>
                      </a:rPr>
                      <m:t>)</m:t>
                    </m:r>
                  </m:oMath>
                </a14:m>
                <a:endParaRPr dirty="0"/>
              </a:p>
            </p:txBody>
          </p:sp>
        </mc:Choice>
        <mc:Fallback>
          <p:sp>
            <p:nvSpPr>
              <p:cNvPr id="469" name="Google Shape;469;p45"/>
              <p:cNvSpPr txBox="1">
                <a:spLocks noGrp="1" noRot="1" noChangeAspect="1" noMove="1" noResize="1" noEditPoints="1" noAdjustHandles="1" noChangeArrowheads="1" noChangeShapeType="1" noTextEdit="1"/>
              </p:cNvSpPr>
              <p:nvPr>
                <p:ph type="subTitle" idx="4"/>
              </p:nvPr>
            </p:nvSpPr>
            <p:spPr>
              <a:xfrm>
                <a:off x="1143338" y="906852"/>
                <a:ext cx="4876800" cy="427500"/>
              </a:xfrm>
              <a:prstGeom prst="rect">
                <a:avLst/>
              </a:prstGeom>
              <a:blipFill>
                <a:blip r:embed="rId3"/>
                <a:stretch>
                  <a:fillRect l="-1250" t="-12857" b="-8571"/>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70" name="Google Shape;470;p45"/>
              <p:cNvSpPr txBox="1">
                <a:spLocks noGrp="1"/>
              </p:cNvSpPr>
              <p:nvPr>
                <p:ph type="subTitle" idx="5"/>
              </p:nvPr>
            </p:nvSpPr>
            <p:spPr>
              <a:xfrm>
                <a:off x="1531492" y="1882386"/>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Hipótesis Alternativa </a:t>
                </a:r>
                <a14:m>
                  <m:oMath xmlns:m="http://schemas.openxmlformats.org/officeDocument/2006/math">
                    <m:r>
                      <a:rPr lang="es-PA" b="0" i="1" smtClean="0">
                        <a:latin typeface="Cambria Math" panose="02040503050406030204" pitchFamily="18" charset="0"/>
                      </a:rPr>
                      <m:t>(</m:t>
                    </m:r>
                    <m:sSub>
                      <m:sSubPr>
                        <m:ctrlPr>
                          <a:rPr lang="es-PA" b="0" i="1" smtClean="0">
                            <a:latin typeface="Cambria Math" panose="02040503050406030204" pitchFamily="18" charset="0"/>
                          </a:rPr>
                        </m:ctrlPr>
                      </m:sSubPr>
                      <m:e>
                        <m:r>
                          <a:rPr lang="es-PA" b="0" i="1" smtClean="0">
                            <a:latin typeface="Cambria Math" panose="02040503050406030204" pitchFamily="18" charset="0"/>
                          </a:rPr>
                          <m:t>𝐻</m:t>
                        </m:r>
                      </m:e>
                      <m:sub>
                        <m:r>
                          <a:rPr lang="es-PA" b="0" i="1" smtClean="0">
                            <a:latin typeface="Cambria Math" panose="02040503050406030204" pitchFamily="18" charset="0"/>
                          </a:rPr>
                          <m:t>1</m:t>
                        </m:r>
                      </m:sub>
                    </m:sSub>
                    <m:r>
                      <a:rPr lang="es-PA" b="0" i="1" smtClean="0">
                        <a:latin typeface="Cambria Math" panose="02040503050406030204" pitchFamily="18" charset="0"/>
                      </a:rPr>
                      <m:t>)</m:t>
                    </m:r>
                  </m:oMath>
                </a14:m>
                <a:endParaRPr dirty="0"/>
              </a:p>
            </p:txBody>
          </p:sp>
        </mc:Choice>
        <mc:Fallback>
          <p:sp>
            <p:nvSpPr>
              <p:cNvPr id="470" name="Google Shape;470;p45"/>
              <p:cNvSpPr txBox="1">
                <a:spLocks noGrp="1" noRot="1" noChangeAspect="1" noMove="1" noResize="1" noEditPoints="1" noAdjustHandles="1" noChangeArrowheads="1" noChangeShapeType="1" noTextEdit="1"/>
              </p:cNvSpPr>
              <p:nvPr>
                <p:ph type="subTitle" idx="5"/>
              </p:nvPr>
            </p:nvSpPr>
            <p:spPr>
              <a:xfrm>
                <a:off x="1531492" y="1882386"/>
                <a:ext cx="4876800" cy="427500"/>
              </a:xfrm>
              <a:prstGeom prst="rect">
                <a:avLst/>
              </a:prstGeom>
              <a:blipFill>
                <a:blip r:embed="rId4"/>
                <a:stretch>
                  <a:fillRect l="-1125" t="-12857" b="-8571"/>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71" name="Google Shape;471;p45"/>
              <p:cNvSpPr txBox="1">
                <a:spLocks noGrp="1"/>
              </p:cNvSpPr>
              <p:nvPr>
                <p:ph type="subTitle" idx="6"/>
              </p:nvPr>
            </p:nvSpPr>
            <p:spPr>
              <a:xfrm>
                <a:off x="2040517" y="2818912"/>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Hipótesis Alternativa </a:t>
                </a:r>
                <a14:m>
                  <m:oMath xmlns:m="http://schemas.openxmlformats.org/officeDocument/2006/math">
                    <m:r>
                      <a:rPr lang="en-US" b="0" i="1" smtClean="0">
                        <a:latin typeface="Cambria Math" panose="02040503050406030204" pitchFamily="18" charset="0"/>
                      </a:rPr>
                      <m:t>(</m:t>
                    </m:r>
                    <m:sSub>
                      <m:sSubPr>
                        <m:ctrlPr>
                          <a:rPr lang="ar-AE" b="0" i="1" smtClean="0">
                            <a:latin typeface="Cambria Math" panose="02040503050406030204" pitchFamily="18" charset="0"/>
                          </a:rPr>
                        </m:ctrlPr>
                      </m:sSubPr>
                      <m:e>
                        <m:r>
                          <a:rPr lang="ar-AE" b="0" i="1" smtClean="0">
                            <a:latin typeface="Cambria Math" panose="02040503050406030204" pitchFamily="18" charset="0"/>
                          </a:rPr>
                          <m:t>𝐻</m:t>
                        </m:r>
                      </m:e>
                      <m:sub>
                        <m:r>
                          <a:rPr lang="es-PA" b="0" i="1" smtClean="0">
                            <a:latin typeface="Cambria Math" panose="02040503050406030204" pitchFamily="18" charset="0"/>
                          </a:rPr>
                          <m:t>2</m:t>
                        </m:r>
                      </m:sub>
                    </m:sSub>
                    <m:r>
                      <a:rPr lang="ar-AE" b="0" i="1" smtClean="0">
                        <a:latin typeface="Cambria Math" panose="02040503050406030204" pitchFamily="18" charset="0"/>
                      </a:rPr>
                      <m:t>)</m:t>
                    </m:r>
                  </m:oMath>
                </a14:m>
                <a:endParaRPr lang="ar-AE" dirty="0"/>
              </a:p>
            </p:txBody>
          </p:sp>
        </mc:Choice>
        <mc:Fallback>
          <p:sp>
            <p:nvSpPr>
              <p:cNvPr id="471" name="Google Shape;471;p45"/>
              <p:cNvSpPr txBox="1">
                <a:spLocks noGrp="1" noRot="1" noChangeAspect="1" noMove="1" noResize="1" noEditPoints="1" noAdjustHandles="1" noChangeArrowheads="1" noChangeShapeType="1" noTextEdit="1"/>
              </p:cNvSpPr>
              <p:nvPr>
                <p:ph type="subTitle" idx="6"/>
              </p:nvPr>
            </p:nvSpPr>
            <p:spPr>
              <a:xfrm>
                <a:off x="2040517" y="2818912"/>
                <a:ext cx="4876800" cy="427500"/>
              </a:xfrm>
              <a:prstGeom prst="rect">
                <a:avLst/>
              </a:prstGeom>
              <a:blipFill>
                <a:blip r:embed="rId5"/>
                <a:stretch>
                  <a:fillRect l="-1250" t="-12676" b="-7042"/>
                </a:stretch>
              </a:blipFill>
            </p:spPr>
            <p:txBody>
              <a:bodyPr/>
              <a:lstStyle/>
              <a:p>
                <a:r>
                  <a:rPr lang="en-US">
                    <a:noFill/>
                  </a:rPr>
                  <a:t> </a:t>
                </a:r>
              </a:p>
            </p:txBody>
          </p:sp>
        </mc:Fallback>
      </mc:AlternateContent>
      <p:grpSp>
        <p:nvGrpSpPr>
          <p:cNvPr id="472" name="Google Shape;472;p45"/>
          <p:cNvGrpSpPr/>
          <p:nvPr/>
        </p:nvGrpSpPr>
        <p:grpSpPr>
          <a:xfrm>
            <a:off x="1201667" y="1837536"/>
            <a:ext cx="278600" cy="345000"/>
            <a:chOff x="2532463" y="3657550"/>
            <a:chExt cx="278600" cy="345000"/>
          </a:xfrm>
        </p:grpSpPr>
        <p:sp>
          <p:nvSpPr>
            <p:cNvPr id="473" name="Google Shape;473;p45"/>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5"/>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5"/>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5"/>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5"/>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5"/>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45"/>
          <p:cNvGrpSpPr/>
          <p:nvPr/>
        </p:nvGrpSpPr>
        <p:grpSpPr>
          <a:xfrm>
            <a:off x="744788" y="1014294"/>
            <a:ext cx="343950" cy="344675"/>
            <a:chOff x="2509913" y="2520475"/>
            <a:chExt cx="343950" cy="344675"/>
          </a:xfrm>
        </p:grpSpPr>
        <p:sp>
          <p:nvSpPr>
            <p:cNvPr id="480" name="Google Shape;480;p45"/>
            <p:cNvSpPr/>
            <p:nvPr/>
          </p:nvSpPr>
          <p:spPr>
            <a:xfrm>
              <a:off x="2509913" y="2608825"/>
              <a:ext cx="343950" cy="256325"/>
            </a:xfrm>
            <a:custGeom>
              <a:avLst/>
              <a:gdLst/>
              <a:ahLst/>
              <a:cxnLst/>
              <a:rect l="l" t="t" r="r" b="b"/>
              <a:pathLst>
                <a:path w="13758" h="10253" extrusionOk="0">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5"/>
            <p:cNvSpPr/>
            <p:nvPr/>
          </p:nvSpPr>
          <p:spPr>
            <a:xfrm>
              <a:off x="2744938" y="2658050"/>
              <a:ext cx="65100" cy="14875"/>
            </a:xfrm>
            <a:custGeom>
              <a:avLst/>
              <a:gdLst/>
              <a:ahLst/>
              <a:cxnLst/>
              <a:rect l="l" t="t" r="r" b="b"/>
              <a:pathLst>
                <a:path w="2604" h="595" extrusionOk="0">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5"/>
            <p:cNvSpPr/>
            <p:nvPr/>
          </p:nvSpPr>
          <p:spPr>
            <a:xfrm>
              <a:off x="2553738" y="2658050"/>
              <a:ext cx="65125" cy="14875"/>
            </a:xfrm>
            <a:custGeom>
              <a:avLst/>
              <a:gdLst/>
              <a:ahLst/>
              <a:cxnLst/>
              <a:rect l="l" t="t" r="r" b="b"/>
              <a:pathLst>
                <a:path w="2605" h="595" extrusionOk="0">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5"/>
            <p:cNvSpPr/>
            <p:nvPr/>
          </p:nvSpPr>
          <p:spPr>
            <a:xfrm>
              <a:off x="2553738" y="2707250"/>
              <a:ext cx="91775" cy="14900"/>
            </a:xfrm>
            <a:custGeom>
              <a:avLst/>
              <a:gdLst/>
              <a:ahLst/>
              <a:cxnLst/>
              <a:rect l="l" t="t" r="r" b="b"/>
              <a:pathLst>
                <a:path w="3671" h="596" extrusionOk="0">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5"/>
            <p:cNvSpPr/>
            <p:nvPr/>
          </p:nvSpPr>
          <p:spPr>
            <a:xfrm>
              <a:off x="2564513" y="2756200"/>
              <a:ext cx="81000" cy="15150"/>
            </a:xfrm>
            <a:custGeom>
              <a:avLst/>
              <a:gdLst/>
              <a:ahLst/>
              <a:cxnLst/>
              <a:rect l="l" t="t" r="r" b="b"/>
              <a:pathLst>
                <a:path w="3240" h="606" extrusionOk="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5"/>
            <p:cNvSpPr/>
            <p:nvPr/>
          </p:nvSpPr>
          <p:spPr>
            <a:xfrm>
              <a:off x="2716988" y="2707250"/>
              <a:ext cx="93050" cy="14900"/>
            </a:xfrm>
            <a:custGeom>
              <a:avLst/>
              <a:gdLst/>
              <a:ahLst/>
              <a:cxnLst/>
              <a:rect l="l" t="t" r="r" b="b"/>
              <a:pathLst>
                <a:path w="3722" h="596" extrusionOk="0">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5"/>
            <p:cNvSpPr/>
            <p:nvPr/>
          </p:nvSpPr>
          <p:spPr>
            <a:xfrm>
              <a:off x="2716988" y="2756200"/>
              <a:ext cx="82300" cy="15150"/>
            </a:xfrm>
            <a:custGeom>
              <a:avLst/>
              <a:gdLst/>
              <a:ahLst/>
              <a:cxnLst/>
              <a:rect l="l" t="t" r="r" b="b"/>
              <a:pathLst>
                <a:path w="3292" h="606" extrusionOk="0">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5"/>
            <p:cNvSpPr/>
            <p:nvPr/>
          </p:nvSpPr>
          <p:spPr>
            <a:xfrm>
              <a:off x="2548363" y="2520475"/>
              <a:ext cx="267075" cy="179100"/>
            </a:xfrm>
            <a:custGeom>
              <a:avLst/>
              <a:gdLst/>
              <a:ahLst/>
              <a:cxnLst/>
              <a:rect l="l" t="t" r="r" b="b"/>
              <a:pathLst>
                <a:path w="10683" h="7164" extrusionOk="0">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45"/>
          <p:cNvGrpSpPr/>
          <p:nvPr/>
        </p:nvGrpSpPr>
        <p:grpSpPr>
          <a:xfrm>
            <a:off x="1665878" y="2817656"/>
            <a:ext cx="343950" cy="288325"/>
            <a:chOff x="7796863" y="2004525"/>
            <a:chExt cx="343950" cy="288325"/>
          </a:xfrm>
        </p:grpSpPr>
        <p:sp>
          <p:nvSpPr>
            <p:cNvPr id="489" name="Google Shape;489;p45"/>
            <p:cNvSpPr/>
            <p:nvPr/>
          </p:nvSpPr>
          <p:spPr>
            <a:xfrm>
              <a:off x="7796863" y="2004525"/>
              <a:ext cx="343950" cy="288325"/>
            </a:xfrm>
            <a:custGeom>
              <a:avLst/>
              <a:gdLst/>
              <a:ahLst/>
              <a:cxnLst/>
              <a:rect l="l" t="t" r="r" b="b"/>
              <a:pathLst>
                <a:path w="13758" h="11533" extrusionOk="0">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5"/>
            <p:cNvSpPr/>
            <p:nvPr/>
          </p:nvSpPr>
          <p:spPr>
            <a:xfrm>
              <a:off x="7851463" y="2048350"/>
              <a:ext cx="48975" cy="58700"/>
            </a:xfrm>
            <a:custGeom>
              <a:avLst/>
              <a:gdLst/>
              <a:ahLst/>
              <a:cxnLst/>
              <a:rect l="l" t="t" r="r" b="b"/>
              <a:pathLst>
                <a:path w="1959" h="2348" extrusionOk="0">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5"/>
            <p:cNvSpPr/>
            <p:nvPr/>
          </p:nvSpPr>
          <p:spPr>
            <a:xfrm>
              <a:off x="7905788" y="2092175"/>
              <a:ext cx="27950" cy="14875"/>
            </a:xfrm>
            <a:custGeom>
              <a:avLst/>
              <a:gdLst/>
              <a:ahLst/>
              <a:cxnLst/>
              <a:rect l="l" t="t" r="r" b="b"/>
              <a:pathLst>
                <a:path w="1118" h="595" extrusionOk="0">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5"/>
            <p:cNvSpPr/>
            <p:nvPr/>
          </p:nvSpPr>
          <p:spPr>
            <a:xfrm>
              <a:off x="7851463" y="2135725"/>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5"/>
            <p:cNvSpPr/>
            <p:nvPr/>
          </p:nvSpPr>
          <p:spPr>
            <a:xfrm>
              <a:off x="8004188" y="2048350"/>
              <a:ext cx="82050" cy="14875"/>
            </a:xfrm>
            <a:custGeom>
              <a:avLst/>
              <a:gdLst/>
              <a:ahLst/>
              <a:cxnLst/>
              <a:rect l="l" t="t" r="r" b="b"/>
              <a:pathLst>
                <a:path w="3282" h="595" extrusionOk="0">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5"/>
            <p:cNvSpPr/>
            <p:nvPr/>
          </p:nvSpPr>
          <p:spPr>
            <a:xfrm>
              <a:off x="8004188" y="2092175"/>
              <a:ext cx="82050" cy="14875"/>
            </a:xfrm>
            <a:custGeom>
              <a:avLst/>
              <a:gdLst/>
              <a:ahLst/>
              <a:cxnLst/>
              <a:rect l="l" t="t" r="r" b="b"/>
              <a:pathLst>
                <a:path w="3282" h="595" extrusionOk="0">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5"/>
            <p:cNvSpPr/>
            <p:nvPr/>
          </p:nvSpPr>
          <p:spPr>
            <a:xfrm>
              <a:off x="8004188" y="2135725"/>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5"/>
            <p:cNvSpPr/>
            <p:nvPr/>
          </p:nvSpPr>
          <p:spPr>
            <a:xfrm>
              <a:off x="8004188" y="2179550"/>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5"/>
            <p:cNvSpPr/>
            <p:nvPr/>
          </p:nvSpPr>
          <p:spPr>
            <a:xfrm>
              <a:off x="7851463" y="2179550"/>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98" name="Google Shape;498;p45"/>
          <p:cNvCxnSpPr>
            <a:cxnSpLocks/>
          </p:cNvCxnSpPr>
          <p:nvPr/>
        </p:nvCxnSpPr>
        <p:spPr>
          <a:xfrm>
            <a:off x="1009846" y="1439395"/>
            <a:ext cx="0" cy="3838938"/>
          </a:xfrm>
          <a:prstGeom prst="straightConnector1">
            <a:avLst/>
          </a:prstGeom>
          <a:noFill/>
          <a:ln w="19050" cap="flat" cmpd="sng">
            <a:solidFill>
              <a:schemeClr val="dk1"/>
            </a:solidFill>
            <a:prstDash val="solid"/>
            <a:round/>
            <a:headEnd type="none" w="med" len="med"/>
            <a:tailEnd type="none" w="med" len="med"/>
          </a:ln>
        </p:spPr>
      </p:cxnSp>
      <p:cxnSp>
        <p:nvCxnSpPr>
          <p:cNvPr id="499" name="Google Shape;499;p45"/>
          <p:cNvCxnSpPr>
            <a:cxnSpLocks/>
          </p:cNvCxnSpPr>
          <p:nvPr/>
        </p:nvCxnSpPr>
        <p:spPr>
          <a:xfrm flipH="1">
            <a:off x="1326517" y="2145367"/>
            <a:ext cx="14450" cy="3094638"/>
          </a:xfrm>
          <a:prstGeom prst="straightConnector1">
            <a:avLst/>
          </a:prstGeom>
          <a:noFill/>
          <a:ln w="19050" cap="flat" cmpd="sng">
            <a:solidFill>
              <a:schemeClr val="dk1"/>
            </a:solidFill>
            <a:prstDash val="solid"/>
            <a:round/>
            <a:headEnd type="none" w="med" len="med"/>
            <a:tailEnd type="none" w="med" len="med"/>
          </a:ln>
        </p:spPr>
      </p:cxnSp>
      <p:cxnSp>
        <p:nvCxnSpPr>
          <p:cNvPr id="500" name="Google Shape;500;p45"/>
          <p:cNvCxnSpPr>
            <a:cxnSpLocks/>
          </p:cNvCxnSpPr>
          <p:nvPr/>
        </p:nvCxnSpPr>
        <p:spPr>
          <a:xfrm>
            <a:off x="1837853" y="3105981"/>
            <a:ext cx="0" cy="2172352"/>
          </a:xfrm>
          <a:prstGeom prst="straightConnector1">
            <a:avLst/>
          </a:prstGeom>
          <a:noFill/>
          <a:ln w="19050" cap="flat" cmpd="sng">
            <a:solidFill>
              <a:schemeClr val="dk1"/>
            </a:solidFill>
            <a:prstDash val="solid"/>
            <a:round/>
            <a:headEnd type="none" w="med" len="med"/>
            <a:tailEnd type="none" w="med" len="med"/>
          </a:ln>
        </p:spPr>
      </p:cxnSp>
      <p:sp>
        <p:nvSpPr>
          <p:cNvPr id="6" name="Google Shape;468;p45">
            <a:extLst>
              <a:ext uri="{FF2B5EF4-FFF2-40B4-BE49-F238E27FC236}">
                <a16:creationId xmlns:a16="http://schemas.microsoft.com/office/drawing/2014/main" id="{979CFEE4-9DA5-B565-24B8-43944A799A1D}"/>
              </a:ext>
            </a:extLst>
          </p:cNvPr>
          <p:cNvSpPr txBox="1">
            <a:spLocks/>
          </p:cNvSpPr>
          <p:nvPr/>
        </p:nvSpPr>
        <p:spPr>
          <a:xfrm>
            <a:off x="2424434" y="4109864"/>
            <a:ext cx="6194549"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r>
              <a:rPr lang="es-ES" dirty="0"/>
              <a:t>El algoritmo de Gale-Shapley es más eficiente en formar grupos completos y compatibles en #PilandoAndo que los emparejamientos aleatorios.</a:t>
            </a:r>
          </a:p>
        </p:txBody>
      </p:sp>
      <mc:AlternateContent xmlns:mc="http://schemas.openxmlformats.org/markup-compatibility/2006">
        <mc:Choice xmlns:a14="http://schemas.microsoft.com/office/drawing/2010/main" Requires="a14">
          <p:sp>
            <p:nvSpPr>
              <p:cNvPr id="7" name="Google Shape;471;p45">
                <a:extLst>
                  <a:ext uri="{FF2B5EF4-FFF2-40B4-BE49-F238E27FC236}">
                    <a16:creationId xmlns:a16="http://schemas.microsoft.com/office/drawing/2014/main" id="{8A28D929-426A-512A-A3BE-1464B1B4F600}"/>
                  </a:ext>
                </a:extLst>
              </p:cNvPr>
              <p:cNvSpPr txBox="1">
                <a:spLocks/>
              </p:cNvSpPr>
              <p:nvPr/>
            </p:nvSpPr>
            <p:spPr>
              <a:xfrm>
                <a:off x="2424434" y="3755337"/>
                <a:ext cx="4876800" cy="427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600"/>
                  <a:buFont typeface="Figtree Black"/>
                  <a:buNone/>
                  <a:defRPr sz="1900" b="0" i="0" u="none" strike="noStrike" cap="none">
                    <a:solidFill>
                      <a:schemeClr val="dk1"/>
                    </a:solidFill>
                    <a:latin typeface="Figtree Black"/>
                    <a:ea typeface="Figtree Black"/>
                    <a:cs typeface="Figtree Black"/>
                    <a:sym typeface="Figtree Black"/>
                  </a:defRPr>
                </a:lvl1pPr>
                <a:lvl2pPr marL="914400" marR="0" lvl="1"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2pPr>
                <a:lvl3pPr marL="1371600" marR="0" lvl="2"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3pPr>
                <a:lvl4pPr marL="1828800" marR="0" lvl="3"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4pPr>
                <a:lvl5pPr marL="2286000" marR="0" lvl="4"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5pPr>
                <a:lvl6pPr marL="2743200" marR="0" lvl="5"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6pPr>
                <a:lvl7pPr marL="3200400" marR="0" lvl="6"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7pPr>
                <a:lvl8pPr marL="3657600" marR="0" lvl="7"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8pPr>
                <a:lvl9pPr marL="4114800" marR="0" lvl="8" indent="-317500" algn="l" rtl="0">
                  <a:lnSpc>
                    <a:spcPct val="115000"/>
                  </a:lnSpc>
                  <a:spcBef>
                    <a:spcPts val="0"/>
                  </a:spcBef>
                  <a:spcAft>
                    <a:spcPts val="0"/>
                  </a:spcAft>
                  <a:buClr>
                    <a:schemeClr val="dk1"/>
                  </a:buClr>
                  <a:buSzPts val="2600"/>
                  <a:buFont typeface="Figtree Black"/>
                  <a:buNone/>
                  <a:defRPr sz="2600" b="0" i="0" u="none" strike="noStrike" cap="none">
                    <a:solidFill>
                      <a:schemeClr val="dk1"/>
                    </a:solidFill>
                    <a:latin typeface="Figtree Black"/>
                    <a:ea typeface="Figtree Black"/>
                    <a:cs typeface="Figtree Black"/>
                    <a:sym typeface="Figtree Black"/>
                  </a:defRPr>
                </a:lvl9pPr>
              </a:lstStyle>
              <a:p>
                <a:pPr marL="0" indent="0"/>
                <a:r>
                  <a:rPr lang="en-US" dirty="0"/>
                  <a:t>Hipótesis Alternativa </a:t>
                </a:r>
                <a14:m>
                  <m:oMath xmlns:m="http://schemas.openxmlformats.org/officeDocument/2006/math">
                    <m:r>
                      <a:rPr lang="en-US" i="1" smtClean="0">
                        <a:latin typeface="Cambria Math" panose="02040503050406030204" pitchFamily="18" charset="0"/>
                      </a:rPr>
                      <m:t>(</m:t>
                    </m:r>
                    <m:sSub>
                      <m:sSubPr>
                        <m:ctrlPr>
                          <a:rPr lang="ar-AE" i="1" smtClean="0">
                            <a:latin typeface="Cambria Math" panose="02040503050406030204" pitchFamily="18" charset="0"/>
                          </a:rPr>
                        </m:ctrlPr>
                      </m:sSubPr>
                      <m:e>
                        <m:r>
                          <a:rPr lang="ar-AE" i="1" smtClean="0">
                            <a:latin typeface="Cambria Math" panose="02040503050406030204" pitchFamily="18" charset="0"/>
                          </a:rPr>
                          <m:t>𝐻</m:t>
                        </m:r>
                      </m:e>
                      <m:sub>
                        <m:r>
                          <a:rPr lang="es-PA" b="0" i="1" smtClean="0">
                            <a:latin typeface="Cambria Math" panose="02040503050406030204" pitchFamily="18" charset="0"/>
                          </a:rPr>
                          <m:t>3</m:t>
                        </m:r>
                      </m:sub>
                    </m:sSub>
                    <m:r>
                      <a:rPr lang="ar-AE" i="1" smtClean="0">
                        <a:latin typeface="Cambria Math" panose="02040503050406030204" pitchFamily="18" charset="0"/>
                      </a:rPr>
                      <m:t>)</m:t>
                    </m:r>
                  </m:oMath>
                </a14:m>
                <a:endParaRPr lang="ar-AE" dirty="0"/>
              </a:p>
            </p:txBody>
          </p:sp>
        </mc:Choice>
        <mc:Fallback>
          <p:sp>
            <p:nvSpPr>
              <p:cNvPr id="7" name="Google Shape;471;p45">
                <a:extLst>
                  <a:ext uri="{FF2B5EF4-FFF2-40B4-BE49-F238E27FC236}">
                    <a16:creationId xmlns:a16="http://schemas.microsoft.com/office/drawing/2014/main" id="{8A28D929-426A-512A-A3BE-1464B1B4F600}"/>
                  </a:ext>
                </a:extLst>
              </p:cNvPr>
              <p:cNvSpPr txBox="1">
                <a:spLocks noRot="1" noChangeAspect="1" noMove="1" noResize="1" noEditPoints="1" noAdjustHandles="1" noChangeArrowheads="1" noChangeShapeType="1" noTextEdit="1"/>
              </p:cNvSpPr>
              <p:nvPr/>
            </p:nvSpPr>
            <p:spPr>
              <a:xfrm>
                <a:off x="2424434" y="3755337"/>
                <a:ext cx="4876800" cy="427500"/>
              </a:xfrm>
              <a:prstGeom prst="rect">
                <a:avLst/>
              </a:prstGeom>
              <a:blipFill>
                <a:blip r:embed="rId6"/>
                <a:stretch>
                  <a:fillRect l="-1250" t="-12857" b="-8571"/>
                </a:stretch>
              </a:blipFill>
              <a:ln>
                <a:noFill/>
              </a:ln>
            </p:spPr>
            <p:txBody>
              <a:bodyPr/>
              <a:lstStyle/>
              <a:p>
                <a:r>
                  <a:rPr lang="en-US">
                    <a:noFill/>
                  </a:rPr>
                  <a:t> </a:t>
                </a:r>
              </a:p>
            </p:txBody>
          </p:sp>
        </mc:Fallback>
      </mc:AlternateContent>
      <p:grpSp>
        <p:nvGrpSpPr>
          <p:cNvPr id="8" name="Google Shape;488;p45">
            <a:extLst>
              <a:ext uri="{FF2B5EF4-FFF2-40B4-BE49-F238E27FC236}">
                <a16:creationId xmlns:a16="http://schemas.microsoft.com/office/drawing/2014/main" id="{92B21058-738A-228B-772B-F7750D259BCA}"/>
              </a:ext>
            </a:extLst>
          </p:cNvPr>
          <p:cNvGrpSpPr/>
          <p:nvPr/>
        </p:nvGrpSpPr>
        <p:grpSpPr>
          <a:xfrm>
            <a:off x="2086623" y="3829256"/>
            <a:ext cx="343950" cy="288325"/>
            <a:chOff x="7796863" y="2004525"/>
            <a:chExt cx="343950" cy="288325"/>
          </a:xfrm>
        </p:grpSpPr>
        <p:sp>
          <p:nvSpPr>
            <p:cNvPr id="9" name="Google Shape;489;p45">
              <a:extLst>
                <a:ext uri="{FF2B5EF4-FFF2-40B4-BE49-F238E27FC236}">
                  <a16:creationId xmlns:a16="http://schemas.microsoft.com/office/drawing/2014/main" id="{A92A1834-FC9A-D051-4A50-2B231EB49D3E}"/>
                </a:ext>
              </a:extLst>
            </p:cNvPr>
            <p:cNvSpPr/>
            <p:nvPr/>
          </p:nvSpPr>
          <p:spPr>
            <a:xfrm>
              <a:off x="7796863" y="2004525"/>
              <a:ext cx="343950" cy="288325"/>
            </a:xfrm>
            <a:custGeom>
              <a:avLst/>
              <a:gdLst/>
              <a:ahLst/>
              <a:cxnLst/>
              <a:rect l="l" t="t" r="r" b="b"/>
              <a:pathLst>
                <a:path w="13758" h="11533" extrusionOk="0">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90;p45">
              <a:extLst>
                <a:ext uri="{FF2B5EF4-FFF2-40B4-BE49-F238E27FC236}">
                  <a16:creationId xmlns:a16="http://schemas.microsoft.com/office/drawing/2014/main" id="{0D4226B6-130F-5955-190C-2164ED4ED9D7}"/>
                </a:ext>
              </a:extLst>
            </p:cNvPr>
            <p:cNvSpPr/>
            <p:nvPr/>
          </p:nvSpPr>
          <p:spPr>
            <a:xfrm>
              <a:off x="7851463" y="2048350"/>
              <a:ext cx="48975" cy="58700"/>
            </a:xfrm>
            <a:custGeom>
              <a:avLst/>
              <a:gdLst/>
              <a:ahLst/>
              <a:cxnLst/>
              <a:rect l="l" t="t" r="r" b="b"/>
              <a:pathLst>
                <a:path w="1959" h="2348" extrusionOk="0">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91;p45">
              <a:extLst>
                <a:ext uri="{FF2B5EF4-FFF2-40B4-BE49-F238E27FC236}">
                  <a16:creationId xmlns:a16="http://schemas.microsoft.com/office/drawing/2014/main" id="{3F86DEB1-7C17-A74D-DC47-45BA93C190B8}"/>
                </a:ext>
              </a:extLst>
            </p:cNvPr>
            <p:cNvSpPr/>
            <p:nvPr/>
          </p:nvSpPr>
          <p:spPr>
            <a:xfrm>
              <a:off x="7905788" y="2092175"/>
              <a:ext cx="27950" cy="14875"/>
            </a:xfrm>
            <a:custGeom>
              <a:avLst/>
              <a:gdLst/>
              <a:ahLst/>
              <a:cxnLst/>
              <a:rect l="l" t="t" r="r" b="b"/>
              <a:pathLst>
                <a:path w="1118" h="595" extrusionOk="0">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92;p45">
              <a:extLst>
                <a:ext uri="{FF2B5EF4-FFF2-40B4-BE49-F238E27FC236}">
                  <a16:creationId xmlns:a16="http://schemas.microsoft.com/office/drawing/2014/main" id="{4091CCA0-CF28-5884-A5D6-002CAB53DFFA}"/>
                </a:ext>
              </a:extLst>
            </p:cNvPr>
            <p:cNvSpPr/>
            <p:nvPr/>
          </p:nvSpPr>
          <p:spPr>
            <a:xfrm>
              <a:off x="7851463" y="2135725"/>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93;p45">
              <a:extLst>
                <a:ext uri="{FF2B5EF4-FFF2-40B4-BE49-F238E27FC236}">
                  <a16:creationId xmlns:a16="http://schemas.microsoft.com/office/drawing/2014/main" id="{68425382-F4F6-8238-5470-AE5373EA4A01}"/>
                </a:ext>
              </a:extLst>
            </p:cNvPr>
            <p:cNvSpPr/>
            <p:nvPr/>
          </p:nvSpPr>
          <p:spPr>
            <a:xfrm>
              <a:off x="8004188" y="2048350"/>
              <a:ext cx="82050" cy="14875"/>
            </a:xfrm>
            <a:custGeom>
              <a:avLst/>
              <a:gdLst/>
              <a:ahLst/>
              <a:cxnLst/>
              <a:rect l="l" t="t" r="r" b="b"/>
              <a:pathLst>
                <a:path w="3282" h="595" extrusionOk="0">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94;p45">
              <a:extLst>
                <a:ext uri="{FF2B5EF4-FFF2-40B4-BE49-F238E27FC236}">
                  <a16:creationId xmlns:a16="http://schemas.microsoft.com/office/drawing/2014/main" id="{DCD6FEEF-3037-DFF6-2CAF-67D8FDB25296}"/>
                </a:ext>
              </a:extLst>
            </p:cNvPr>
            <p:cNvSpPr/>
            <p:nvPr/>
          </p:nvSpPr>
          <p:spPr>
            <a:xfrm>
              <a:off x="8004188" y="2092175"/>
              <a:ext cx="82050" cy="14875"/>
            </a:xfrm>
            <a:custGeom>
              <a:avLst/>
              <a:gdLst/>
              <a:ahLst/>
              <a:cxnLst/>
              <a:rect l="l" t="t" r="r" b="b"/>
              <a:pathLst>
                <a:path w="3282" h="595" extrusionOk="0">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95;p45">
              <a:extLst>
                <a:ext uri="{FF2B5EF4-FFF2-40B4-BE49-F238E27FC236}">
                  <a16:creationId xmlns:a16="http://schemas.microsoft.com/office/drawing/2014/main" id="{AB2901AD-6BBF-7108-DC4C-D733D77C722C}"/>
                </a:ext>
              </a:extLst>
            </p:cNvPr>
            <p:cNvSpPr/>
            <p:nvPr/>
          </p:nvSpPr>
          <p:spPr>
            <a:xfrm>
              <a:off x="8004188" y="2135725"/>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96;p45">
              <a:extLst>
                <a:ext uri="{FF2B5EF4-FFF2-40B4-BE49-F238E27FC236}">
                  <a16:creationId xmlns:a16="http://schemas.microsoft.com/office/drawing/2014/main" id="{24ADA94F-6934-8A22-4CE1-D2A1A8CDD881}"/>
                </a:ext>
              </a:extLst>
            </p:cNvPr>
            <p:cNvSpPr/>
            <p:nvPr/>
          </p:nvSpPr>
          <p:spPr>
            <a:xfrm>
              <a:off x="8004188" y="2179550"/>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97;p45">
              <a:extLst>
                <a:ext uri="{FF2B5EF4-FFF2-40B4-BE49-F238E27FC236}">
                  <a16:creationId xmlns:a16="http://schemas.microsoft.com/office/drawing/2014/main" id="{151AD919-D2DA-938D-081A-D391DDD75902}"/>
                </a:ext>
              </a:extLst>
            </p:cNvPr>
            <p:cNvSpPr/>
            <p:nvPr/>
          </p:nvSpPr>
          <p:spPr>
            <a:xfrm>
              <a:off x="7851463" y="2179550"/>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 name="Google Shape;500;p45">
            <a:extLst>
              <a:ext uri="{FF2B5EF4-FFF2-40B4-BE49-F238E27FC236}">
                <a16:creationId xmlns:a16="http://schemas.microsoft.com/office/drawing/2014/main" id="{16AC0D67-BFAF-0EE6-9D94-50375FD54848}"/>
              </a:ext>
            </a:extLst>
          </p:cNvPr>
          <p:cNvCxnSpPr>
            <a:cxnSpLocks/>
          </p:cNvCxnSpPr>
          <p:nvPr/>
        </p:nvCxnSpPr>
        <p:spPr>
          <a:xfrm>
            <a:off x="2258598" y="4109864"/>
            <a:ext cx="0" cy="1962036"/>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pic>
        <p:nvPicPr>
          <p:cNvPr id="396" name="Google Shape;396;p41"/>
          <p:cNvPicPr preferRelativeResize="0">
            <a:picLocks noGrp="1"/>
          </p:cNvPicPr>
          <p:nvPr>
            <p:ph type="pic" idx="2"/>
          </p:nvPr>
        </p:nvPicPr>
        <p:blipFill rotWithShape="1">
          <a:blip r:embed="rId3">
            <a:alphaModFix/>
          </a:blip>
          <a:srcRect l="34705" t="935" r="6048" b="581"/>
          <a:stretch/>
        </p:blipFill>
        <p:spPr>
          <a:xfrm>
            <a:off x="4494050" y="0"/>
            <a:ext cx="4649948" cy="5143499"/>
          </a:xfrm>
          <a:prstGeom prst="rect">
            <a:avLst/>
          </a:prstGeom>
        </p:spPr>
      </p:pic>
      <p:sp>
        <p:nvSpPr>
          <p:cNvPr id="397" name="Google Shape;397;p41"/>
          <p:cNvSpPr txBox="1">
            <a:spLocks noGrp="1"/>
          </p:cNvSpPr>
          <p:nvPr>
            <p:ph type="title"/>
          </p:nvPr>
        </p:nvSpPr>
        <p:spPr>
          <a:xfrm>
            <a:off x="720000" y="1203900"/>
            <a:ext cx="3198300" cy="15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always reinforces the concept</a:t>
            </a:r>
            <a:endParaRPr/>
          </a:p>
        </p:txBody>
      </p:sp>
      <p:sp>
        <p:nvSpPr>
          <p:cNvPr id="398" name="Google Shape;398;p41"/>
          <p:cNvSpPr txBox="1">
            <a:spLocks noGrp="1"/>
          </p:cNvSpPr>
          <p:nvPr>
            <p:ph type="subTitle" idx="1"/>
          </p:nvPr>
        </p:nvSpPr>
        <p:spPr>
          <a:xfrm>
            <a:off x="720000" y="2706062"/>
            <a:ext cx="3198300" cy="146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43"/>
          <p:cNvSpPr txBox="1">
            <a:spLocks noGrp="1"/>
          </p:cNvSpPr>
          <p:nvPr>
            <p:ph type="title"/>
          </p:nvPr>
        </p:nvSpPr>
        <p:spPr>
          <a:xfrm>
            <a:off x="1644450" y="1733400"/>
            <a:ext cx="5855100" cy="76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Awesome words</a:t>
            </a:r>
            <a:endParaRPr dirty="0"/>
          </a:p>
        </p:txBody>
      </p:sp>
    </p:spTree>
  </p:cSld>
  <p:clrMapOvr>
    <a:masterClrMapping/>
  </p:clrMapOvr>
</p:sld>
</file>

<file path=ppt/theme/theme1.xml><?xml version="1.0" encoding="utf-8"?>
<a:theme xmlns:a="http://schemas.openxmlformats.org/drawingml/2006/main"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1449</TotalTime>
  <Words>1336</Words>
  <Application>Microsoft Office PowerPoint</Application>
  <PresentationFormat>On-screen Show (16:9)</PresentationFormat>
  <Paragraphs>173</Paragraphs>
  <Slides>30</Slides>
  <Notes>30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30</vt:i4>
      </vt:variant>
    </vt:vector>
  </HeadingPairs>
  <TitlesOfParts>
    <vt:vector size="40" baseType="lpstr">
      <vt:lpstr>Inter</vt:lpstr>
      <vt:lpstr>Proxima Nova</vt:lpstr>
      <vt:lpstr>Hanken Grotesk</vt:lpstr>
      <vt:lpstr>Arial</vt:lpstr>
      <vt:lpstr>Lato</vt:lpstr>
      <vt:lpstr>Figtree Black</vt:lpstr>
      <vt:lpstr>Hanken Grotesk Black</vt:lpstr>
      <vt:lpstr>Cambria Math</vt:lpstr>
      <vt:lpstr>Elegant Black &amp; White Thesis Defense by Slidesgo</vt:lpstr>
      <vt:lpstr>Slidesgo Final Pages</vt:lpstr>
      <vt:lpstr>Emparejamiento Aproximado entre Estudiantes y Tutores en las Intervenciones Educativas de la Fundación Ayudinga</vt:lpstr>
      <vt:lpstr>#PilandoAndo</vt:lpstr>
      <vt:lpstr>Tutorías de Matemáticas Libres y Gratuitas</vt:lpstr>
      <vt:lpstr>Metodología y Diseño del Experimento</vt:lpstr>
      <vt:lpstr>Metodología</vt:lpstr>
      <vt:lpstr>Purpose statement</vt:lpstr>
      <vt:lpstr>Hipótesis de Investigación</vt:lpstr>
      <vt:lpstr>A picture always reinforces the concept</vt:lpstr>
      <vt:lpstr>Awesome words</vt:lpstr>
      <vt:lpstr>Modelado Matemático del Emparejamiento</vt:lpstr>
      <vt:lpstr>Current situation &amp; problems statement</vt:lpstr>
      <vt:lpstr>Análisis de Resultados</vt:lpstr>
      <vt:lpstr>Reviewing concepts is a good idea</vt:lpstr>
      <vt:lpstr>Conclusiones y Trabajos Futuros</vt:lpstr>
      <vt:lpstr>Theoretical framework</vt:lpstr>
      <vt:lpstr>Analysis &amp; development</vt:lpstr>
      <vt:lpstr>Analysis &amp; development</vt:lpstr>
      <vt:lpstr>Analysis of the results</vt:lpstr>
      <vt:lpstr>Discussion</vt:lpstr>
      <vt:lpstr>Conclusions</vt:lpstr>
      <vt:lpstr>Icon pack</vt:lpstr>
      <vt:lpstr>Sistema de Gestión Educativa | #PilandoAndo</vt:lpstr>
      <vt:lpstr>¡Gracias por su Atención!</vt:lpstr>
      <vt:lpstr>Fonts &amp; colors used</vt:lpstr>
      <vt:lpstr>...and our sets of editable icons</vt:lpstr>
      <vt:lpstr>Educational Icons</vt:lpstr>
      <vt:lpstr>Business Icons</vt:lpstr>
      <vt:lpstr>Help &amp; Support Icons</vt:lpstr>
      <vt:lpstr>Creative Process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Emparejamiento Aproximado entre Estudiantes y Tutores en las Intervenciones Educativas de la Fundación Ayudinga</dc:title>
  <dc:creator>JOHEL BATISTA</dc:creator>
  <cp:lastModifiedBy>JOHEL BATISTA</cp:lastModifiedBy>
  <cp:revision>14</cp:revision>
  <dcterms:modified xsi:type="dcterms:W3CDTF">2023-11-13T21:13:31Z</dcterms:modified>
</cp:coreProperties>
</file>